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1" r:id="rId2"/>
    <p:sldId id="256" r:id="rId3"/>
    <p:sldId id="269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2" r:id="rId15"/>
    <p:sldId id="283" r:id="rId16"/>
    <p:sldId id="284" r:id="rId17"/>
    <p:sldId id="285" r:id="rId18"/>
  </p:sldIdLst>
  <p:sldSz cx="22682200" cy="15841663"/>
  <p:notesSz cx="6858000" cy="9144000"/>
  <p:defaultTextStyle>
    <a:defPPr>
      <a:defRPr lang="ja-JP"/>
    </a:defPPr>
    <a:lvl1pPr marL="0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1pPr>
    <a:lvl2pPr marL="1100663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2pPr>
    <a:lvl3pPr marL="2201327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3pPr>
    <a:lvl4pPr marL="3301990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4pPr>
    <a:lvl5pPr marL="4402653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5pPr>
    <a:lvl6pPr marL="5503316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6pPr>
    <a:lvl7pPr marL="6603980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7pPr>
    <a:lvl8pPr marL="7704643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8pPr>
    <a:lvl9pPr marL="8805306" algn="l" defTabSz="2201327" rtl="0" eaLnBrk="1" latinLnBrk="0" hangingPunct="1">
      <a:defRPr kumimoji="1" sz="4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0" autoAdjust="0"/>
    <p:restoredTop sz="94660"/>
  </p:normalViewPr>
  <p:slideViewPr>
    <p:cSldViewPr>
      <p:cViewPr>
        <p:scale>
          <a:sx n="33" d="100"/>
          <a:sy n="33" d="100"/>
        </p:scale>
        <p:origin x="-1014" y="18"/>
      </p:cViewPr>
      <p:guideLst>
        <p:guide orient="horz" pos="4990"/>
        <p:guide pos="71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81C1B-54A0-46E6-BC00-BFC1D272ED21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74725" y="685800"/>
            <a:ext cx="49085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D6542-77B4-4FC1-A52C-25428AC9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61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感電についての説明が必要？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D6542-77B4-4FC1-A52C-25428AC9179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871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感電についての説明が必要？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D6542-77B4-4FC1-A52C-25428AC9179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871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感電についての説明が必要？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D6542-77B4-4FC1-A52C-25428AC9179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871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D6542-77B4-4FC1-A52C-25428AC9179E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299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D6542-77B4-4FC1-A52C-25428AC9179E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565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701165" y="4921184"/>
            <a:ext cx="19279870" cy="3395690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402330" y="8976942"/>
            <a:ext cx="15877540" cy="40484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00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201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301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402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503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60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704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805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1738" y="10179737"/>
            <a:ext cx="19279870" cy="3146330"/>
          </a:xfrm>
        </p:spPr>
        <p:txBody>
          <a:bodyPr anchor="t"/>
          <a:lstStyle>
            <a:lvl1pPr algn="l">
              <a:defRPr sz="96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791738" y="6714374"/>
            <a:ext cx="19279870" cy="3465363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100663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201327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3pPr>
            <a:lvl4pPr marL="330199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4pPr>
            <a:lvl5pPr marL="440265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5pPr>
            <a:lvl6pPr marL="550331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6pPr>
            <a:lvl7pPr marL="660398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7pPr>
            <a:lvl8pPr marL="770464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8pPr>
            <a:lvl9pPr marL="880530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134110" y="3696389"/>
            <a:ext cx="10017972" cy="10454765"/>
          </a:xfrm>
        </p:spPr>
        <p:txBody>
          <a:bodyPr/>
          <a:lstStyle>
            <a:lvl1pPr>
              <a:defRPr sz="6700"/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1530118" y="3696389"/>
            <a:ext cx="10017972" cy="10454765"/>
          </a:xfrm>
        </p:spPr>
        <p:txBody>
          <a:bodyPr/>
          <a:lstStyle>
            <a:lvl1pPr>
              <a:defRPr sz="6700"/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134110" y="3546040"/>
            <a:ext cx="10021911" cy="1477821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100663" indent="0">
              <a:buNone/>
              <a:defRPr sz="4800" b="1"/>
            </a:lvl2pPr>
            <a:lvl3pPr marL="2201327" indent="0">
              <a:buNone/>
              <a:defRPr sz="4300" b="1"/>
            </a:lvl3pPr>
            <a:lvl4pPr marL="3301990" indent="0">
              <a:buNone/>
              <a:defRPr sz="3900" b="1"/>
            </a:lvl4pPr>
            <a:lvl5pPr marL="4402653" indent="0">
              <a:buNone/>
              <a:defRPr sz="3900" b="1"/>
            </a:lvl5pPr>
            <a:lvl6pPr marL="5503316" indent="0">
              <a:buNone/>
              <a:defRPr sz="3900" b="1"/>
            </a:lvl6pPr>
            <a:lvl7pPr marL="6603980" indent="0">
              <a:buNone/>
              <a:defRPr sz="3900" b="1"/>
            </a:lvl7pPr>
            <a:lvl8pPr marL="7704643" indent="0">
              <a:buNone/>
              <a:defRPr sz="3900" b="1"/>
            </a:lvl8pPr>
            <a:lvl9pPr marL="8805306" indent="0">
              <a:buNone/>
              <a:defRPr sz="39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134110" y="5023861"/>
            <a:ext cx="10021911" cy="9127293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300"/>
            </a:lvl3pPr>
            <a:lvl4pPr>
              <a:defRPr sz="3900"/>
            </a:lvl4pPr>
            <a:lvl5pPr>
              <a:defRPr sz="3900"/>
            </a:lvl5pPr>
            <a:lvl6pPr>
              <a:defRPr sz="3900"/>
            </a:lvl6pPr>
            <a:lvl7pPr>
              <a:defRPr sz="3900"/>
            </a:lvl7pPr>
            <a:lvl8pPr>
              <a:defRPr sz="3900"/>
            </a:lvl8pPr>
            <a:lvl9pPr>
              <a:defRPr sz="3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1522244" y="3546040"/>
            <a:ext cx="10025847" cy="1477821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100663" indent="0">
              <a:buNone/>
              <a:defRPr sz="4800" b="1"/>
            </a:lvl2pPr>
            <a:lvl3pPr marL="2201327" indent="0">
              <a:buNone/>
              <a:defRPr sz="4300" b="1"/>
            </a:lvl3pPr>
            <a:lvl4pPr marL="3301990" indent="0">
              <a:buNone/>
              <a:defRPr sz="3900" b="1"/>
            </a:lvl4pPr>
            <a:lvl5pPr marL="4402653" indent="0">
              <a:buNone/>
              <a:defRPr sz="3900" b="1"/>
            </a:lvl5pPr>
            <a:lvl6pPr marL="5503316" indent="0">
              <a:buNone/>
              <a:defRPr sz="3900" b="1"/>
            </a:lvl6pPr>
            <a:lvl7pPr marL="6603980" indent="0">
              <a:buNone/>
              <a:defRPr sz="3900" b="1"/>
            </a:lvl7pPr>
            <a:lvl8pPr marL="7704643" indent="0">
              <a:buNone/>
              <a:defRPr sz="3900" b="1"/>
            </a:lvl8pPr>
            <a:lvl9pPr marL="8805306" indent="0">
              <a:buNone/>
              <a:defRPr sz="39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11522244" y="5023861"/>
            <a:ext cx="10025847" cy="9127293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300"/>
            </a:lvl3pPr>
            <a:lvl4pPr>
              <a:defRPr sz="3900"/>
            </a:lvl4pPr>
            <a:lvl5pPr>
              <a:defRPr sz="3900"/>
            </a:lvl5pPr>
            <a:lvl6pPr>
              <a:defRPr sz="3900"/>
            </a:lvl6pPr>
            <a:lvl7pPr>
              <a:defRPr sz="3900"/>
            </a:lvl7pPr>
            <a:lvl8pPr>
              <a:defRPr sz="3900"/>
            </a:lvl8pPr>
            <a:lvl9pPr>
              <a:defRPr sz="3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34111" y="630733"/>
            <a:ext cx="7462288" cy="2684282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8868110" y="630734"/>
            <a:ext cx="12679980" cy="13520420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134111" y="3315016"/>
            <a:ext cx="7462288" cy="10836139"/>
          </a:xfrm>
        </p:spPr>
        <p:txBody>
          <a:bodyPr/>
          <a:lstStyle>
            <a:lvl1pPr marL="0" indent="0">
              <a:buNone/>
              <a:defRPr sz="3400"/>
            </a:lvl1pPr>
            <a:lvl2pPr marL="1100663" indent="0">
              <a:buNone/>
              <a:defRPr sz="2900"/>
            </a:lvl2pPr>
            <a:lvl3pPr marL="2201327" indent="0">
              <a:buNone/>
              <a:defRPr sz="2400"/>
            </a:lvl3pPr>
            <a:lvl4pPr marL="3301990" indent="0">
              <a:buNone/>
              <a:defRPr sz="2200"/>
            </a:lvl4pPr>
            <a:lvl5pPr marL="4402653" indent="0">
              <a:buNone/>
              <a:defRPr sz="2200"/>
            </a:lvl5pPr>
            <a:lvl6pPr marL="5503316" indent="0">
              <a:buNone/>
              <a:defRPr sz="2200"/>
            </a:lvl6pPr>
            <a:lvl7pPr marL="6603980" indent="0">
              <a:buNone/>
              <a:defRPr sz="2200"/>
            </a:lvl7pPr>
            <a:lvl8pPr marL="7704643" indent="0">
              <a:buNone/>
              <a:defRPr sz="2200"/>
            </a:lvl8pPr>
            <a:lvl9pPr marL="8805306" indent="0">
              <a:buNone/>
              <a:defRPr sz="22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45870" y="11089164"/>
            <a:ext cx="13609320" cy="1309139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445870" y="1415482"/>
            <a:ext cx="13609320" cy="9504998"/>
          </a:xfrm>
        </p:spPr>
        <p:txBody>
          <a:bodyPr/>
          <a:lstStyle>
            <a:lvl1pPr marL="0" indent="0">
              <a:buNone/>
              <a:defRPr sz="7700"/>
            </a:lvl1pPr>
            <a:lvl2pPr marL="1100663" indent="0">
              <a:buNone/>
              <a:defRPr sz="6700"/>
            </a:lvl2pPr>
            <a:lvl3pPr marL="2201327" indent="0">
              <a:buNone/>
              <a:defRPr sz="5800"/>
            </a:lvl3pPr>
            <a:lvl4pPr marL="3301990" indent="0">
              <a:buNone/>
              <a:defRPr sz="4800"/>
            </a:lvl4pPr>
            <a:lvl5pPr marL="4402653" indent="0">
              <a:buNone/>
              <a:defRPr sz="4800"/>
            </a:lvl5pPr>
            <a:lvl6pPr marL="5503316" indent="0">
              <a:buNone/>
              <a:defRPr sz="4800"/>
            </a:lvl6pPr>
            <a:lvl7pPr marL="6603980" indent="0">
              <a:buNone/>
              <a:defRPr sz="4800"/>
            </a:lvl7pPr>
            <a:lvl8pPr marL="7704643" indent="0">
              <a:buNone/>
              <a:defRPr sz="4800"/>
            </a:lvl8pPr>
            <a:lvl9pPr marL="8805306" indent="0">
              <a:buNone/>
              <a:defRPr sz="48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445870" y="12398303"/>
            <a:ext cx="13609320" cy="1859194"/>
          </a:xfrm>
        </p:spPr>
        <p:txBody>
          <a:bodyPr/>
          <a:lstStyle>
            <a:lvl1pPr marL="0" indent="0">
              <a:buNone/>
              <a:defRPr sz="3400"/>
            </a:lvl1pPr>
            <a:lvl2pPr marL="1100663" indent="0">
              <a:buNone/>
              <a:defRPr sz="2900"/>
            </a:lvl2pPr>
            <a:lvl3pPr marL="2201327" indent="0">
              <a:buNone/>
              <a:defRPr sz="2400"/>
            </a:lvl3pPr>
            <a:lvl4pPr marL="3301990" indent="0">
              <a:buNone/>
              <a:defRPr sz="2200"/>
            </a:lvl4pPr>
            <a:lvl5pPr marL="4402653" indent="0">
              <a:buNone/>
              <a:defRPr sz="2200"/>
            </a:lvl5pPr>
            <a:lvl6pPr marL="5503316" indent="0">
              <a:buNone/>
              <a:defRPr sz="2200"/>
            </a:lvl6pPr>
            <a:lvl7pPr marL="6603980" indent="0">
              <a:buNone/>
              <a:defRPr sz="2200"/>
            </a:lvl7pPr>
            <a:lvl8pPr marL="7704643" indent="0">
              <a:buNone/>
              <a:defRPr sz="2200"/>
            </a:lvl8pPr>
            <a:lvl9pPr marL="8805306" indent="0">
              <a:buNone/>
              <a:defRPr sz="22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6444595" y="634402"/>
            <a:ext cx="5103495" cy="13516752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134110" y="634402"/>
            <a:ext cx="14932448" cy="1351675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134110" y="634401"/>
            <a:ext cx="20413980" cy="2640277"/>
          </a:xfrm>
          <a:prstGeom prst="rect">
            <a:avLst/>
          </a:prstGeom>
        </p:spPr>
        <p:txBody>
          <a:bodyPr vert="horz" lIns="220133" tIns="110066" rIns="220133" bIns="110066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134110" y="3696389"/>
            <a:ext cx="20413980" cy="10454765"/>
          </a:xfrm>
          <a:prstGeom prst="rect">
            <a:avLst/>
          </a:prstGeom>
        </p:spPr>
        <p:txBody>
          <a:bodyPr vert="horz" lIns="220133" tIns="110066" rIns="220133" bIns="110066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1134110" y="14682876"/>
            <a:ext cx="5292513" cy="843422"/>
          </a:xfrm>
          <a:prstGeom prst="rect">
            <a:avLst/>
          </a:prstGeom>
        </p:spPr>
        <p:txBody>
          <a:bodyPr vert="horz" lIns="220133" tIns="110066" rIns="220133" bIns="110066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7749752" y="14682876"/>
            <a:ext cx="7182697" cy="843422"/>
          </a:xfrm>
          <a:prstGeom prst="rect">
            <a:avLst/>
          </a:prstGeom>
        </p:spPr>
        <p:txBody>
          <a:bodyPr vert="horz" lIns="220133" tIns="110066" rIns="220133" bIns="110066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6255577" y="14682876"/>
            <a:ext cx="5292513" cy="843422"/>
          </a:xfrm>
          <a:prstGeom prst="rect">
            <a:avLst/>
          </a:prstGeom>
        </p:spPr>
        <p:txBody>
          <a:bodyPr vert="horz" lIns="220133" tIns="110066" rIns="220133" bIns="110066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201327" rtl="0" eaLnBrk="1" latinLnBrk="0" hangingPunct="1">
        <a:spcBef>
          <a:spcPct val="0"/>
        </a:spcBef>
        <a:buNone/>
        <a:defRPr kumimoji="1" sz="10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5497" indent="-825497" algn="l" defTabSz="2201327" rtl="0" eaLnBrk="1" latinLnBrk="0" hangingPunct="1">
        <a:spcBef>
          <a:spcPct val="20000"/>
        </a:spcBef>
        <a:buFont typeface="Arial" pitchFamily="34" charset="0"/>
        <a:buChar char="•"/>
        <a:defRPr kumimoji="1"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788578" indent="-687915" algn="l" defTabSz="2201327" rtl="0" eaLnBrk="1" latinLnBrk="0" hangingPunct="1">
        <a:spcBef>
          <a:spcPct val="20000"/>
        </a:spcBef>
        <a:buFont typeface="Arial" pitchFamily="34" charset="0"/>
        <a:buChar char="–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51658" indent="-550332" algn="l" defTabSz="2201327" rtl="0" eaLnBrk="1" latinLnBrk="0" hangingPunct="1">
        <a:spcBef>
          <a:spcPct val="20000"/>
        </a:spcBef>
        <a:buFont typeface="Arial" pitchFamily="34" charset="0"/>
        <a:buChar char="•"/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3852321" indent="-550332" algn="l" defTabSz="2201327" rtl="0" eaLnBrk="1" latinLnBrk="0" hangingPunct="1">
        <a:spcBef>
          <a:spcPct val="20000"/>
        </a:spcBef>
        <a:buFont typeface="Arial" pitchFamily="34" charset="0"/>
        <a:buChar char="–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952985" indent="-550332" algn="l" defTabSz="2201327" rtl="0" eaLnBrk="1" latinLnBrk="0" hangingPunct="1">
        <a:spcBef>
          <a:spcPct val="20000"/>
        </a:spcBef>
        <a:buFont typeface="Arial" pitchFamily="34" charset="0"/>
        <a:buChar char="»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53648" indent="-550332" algn="l" defTabSz="2201327" rtl="0" eaLnBrk="1" latinLnBrk="0" hangingPunct="1">
        <a:spcBef>
          <a:spcPct val="20000"/>
        </a:spcBef>
        <a:buFont typeface="Arial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154311" indent="-550332" algn="l" defTabSz="2201327" rtl="0" eaLnBrk="1" latinLnBrk="0" hangingPunct="1">
        <a:spcBef>
          <a:spcPct val="20000"/>
        </a:spcBef>
        <a:buFont typeface="Arial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254975" indent="-550332" algn="l" defTabSz="2201327" rtl="0" eaLnBrk="1" latinLnBrk="0" hangingPunct="1">
        <a:spcBef>
          <a:spcPct val="20000"/>
        </a:spcBef>
        <a:buFont typeface="Arial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355638" indent="-550332" algn="l" defTabSz="2201327" rtl="0" eaLnBrk="1" latinLnBrk="0" hangingPunct="1">
        <a:spcBef>
          <a:spcPct val="20000"/>
        </a:spcBef>
        <a:buFont typeface="Arial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100663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201327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301990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402653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503316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603980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704643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805306" algn="l" defTabSz="2201327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6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2.xml"/><Relationship Id="rId12" Type="http://schemas.openxmlformats.org/officeDocument/2006/relationships/slide" Target="slide7.xml"/><Relationship Id="rId17" Type="http://schemas.openxmlformats.org/officeDocument/2006/relationships/slide" Target="slide14.xml"/><Relationship Id="rId2" Type="http://schemas.openxmlformats.org/officeDocument/2006/relationships/audio" Target="../media/media2.mp3"/><Relationship Id="rId16" Type="http://schemas.openxmlformats.org/officeDocument/2006/relationships/slide" Target="slide3.xml"/><Relationship Id="rId20" Type="http://schemas.openxmlformats.org/officeDocument/2006/relationships/image" Target="../media/image5.png"/><Relationship Id="rId1" Type="http://schemas.microsoft.com/office/2007/relationships/media" Target="../media/media2.mp3"/><Relationship Id="rId6" Type="http://schemas.openxmlformats.org/officeDocument/2006/relationships/slide" Target="slide13.xml"/><Relationship Id="rId11" Type="http://schemas.openxmlformats.org/officeDocument/2006/relationships/slide" Target="slide8.xml"/><Relationship Id="rId5" Type="http://schemas.openxmlformats.org/officeDocument/2006/relationships/image" Target="../media/image3.png"/><Relationship Id="rId15" Type="http://schemas.openxmlformats.org/officeDocument/2006/relationships/slide" Target="slide4.xml"/><Relationship Id="rId10" Type="http://schemas.openxmlformats.org/officeDocument/2006/relationships/slide" Target="slide9.xml"/><Relationship Id="rId19" Type="http://schemas.microsoft.com/office/2007/relationships/hdphoto" Target="../media/hdphoto2.wdp"/><Relationship Id="rId4" Type="http://schemas.openxmlformats.org/officeDocument/2006/relationships/slide" Target="slide2.xml"/><Relationship Id="rId9" Type="http://schemas.openxmlformats.org/officeDocument/2006/relationships/slide" Target="slide10.xml"/><Relationship Id="rId1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A3CA0E"/>
              </a:clrFrom>
              <a:clrTo>
                <a:srgbClr val="A3CA0E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15"/>
            <a:ext cx="22682200" cy="1457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196084" y="5688583"/>
            <a:ext cx="19730192" cy="3785652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0" b="1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クイズで</a:t>
            </a:r>
            <a:r>
              <a:rPr lang="ja-JP" altLang="en-US" sz="12000" b="1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、</a:t>
            </a:r>
            <a:r>
              <a:rPr kumimoji="1" lang="ja-JP" altLang="en-US" sz="12000" b="1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いえ</a:t>
            </a:r>
            <a:r>
              <a:rPr kumimoji="1" lang="ja-JP" altLang="en-US" sz="12000" b="1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のなかの</a:t>
            </a:r>
            <a:endParaRPr kumimoji="1" lang="en-US" altLang="ja-JP" sz="12000" b="1" dirty="0" smtClean="0">
              <a:ln w="1270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12000" b="1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 ヒヤリハットをさがそう！</a:t>
            </a:r>
            <a:endParaRPr kumimoji="1" lang="ja-JP" altLang="en-US" sz="12000" b="1" dirty="0">
              <a:ln w="1270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5" name="始まり（お題の登場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64356" y="51112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9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円/楕円 61">
            <a:hlinkClick r:id="rId6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20342100" y="4896494"/>
            <a:ext cx="1656184" cy="210745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1" name="円/楕円 60">
            <a:hlinkClick r:id="rId7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16143114" y="6768703"/>
            <a:ext cx="2614810" cy="15121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0" name="円/楕円 59">
            <a:hlinkClick r:id="rId8" action="ppaction://hlinksldjump" highlightClick="1"/>
          </p:cNvPr>
          <p:cNvSpPr/>
          <p:nvPr/>
        </p:nvSpPr>
        <p:spPr>
          <a:xfrm>
            <a:off x="13195808" y="6813483"/>
            <a:ext cx="1296144" cy="15121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>
            <a:hlinkClick r:id="rId9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6732588" y="5985569"/>
            <a:ext cx="5544616" cy="21960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9" name="円/楕円 58">
            <a:hlinkClick r:id="rId10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19045956" y="10513119"/>
            <a:ext cx="1944216" cy="244827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8" name="円/楕円 57">
            <a:hlinkClick r:id="rId11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15013508" y="11197195"/>
            <a:ext cx="2160240" cy="22682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7" name="円/楕円 56">
            <a:hlinkClick r:id="rId12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11917164" y="10846109"/>
            <a:ext cx="2520280" cy="26193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6" name="円/楕円 55">
            <a:hlinkClick r:id="rId1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6732588" y="10873159"/>
            <a:ext cx="1944216" cy="230425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円/楕円 3">
            <a:hlinkClick r:id="rId14" action="ppaction://hlinksldjump" highlightClick="1"/>
          </p:cNvPr>
          <p:cNvSpPr/>
          <p:nvPr/>
        </p:nvSpPr>
        <p:spPr>
          <a:xfrm>
            <a:off x="4716364" y="9360991"/>
            <a:ext cx="1296144" cy="15121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4" name="円/楕円 53">
            <a:hlinkClick r:id="rId15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4049192" y="11521231"/>
            <a:ext cx="1963315" cy="194421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2" name="円/楕円 51">
            <a:hlinkClick r:id="rId16" action="ppaction://hlinksldjump" highlightClick="1"/>
          </p:cNvPr>
          <p:cNvSpPr/>
          <p:nvPr/>
        </p:nvSpPr>
        <p:spPr>
          <a:xfrm>
            <a:off x="1692028" y="11953279"/>
            <a:ext cx="2088232" cy="15121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動作設定ボタン : ユーザー設定 8">
            <a:hlinkClick r:id="rId17" action="ppaction://hlinksldjump" highlightClick="1"/>
          </p:cNvPr>
          <p:cNvSpPr/>
          <p:nvPr/>
        </p:nvSpPr>
        <p:spPr>
          <a:xfrm>
            <a:off x="-17409" y="0"/>
            <a:ext cx="3797669" cy="324031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8" name="図 77">
            <a:hlinkHover r:id="" action="ppaction://noaction" highlightClick="1"/>
          </p:cNvPr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19" y="12118415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図 78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11" y="11631115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図 79">
            <a:hlinkHover r:id="" action="ppaction://noaction" highlightClick="1"/>
          </p:cNvPr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657" y="9388784"/>
            <a:ext cx="1466850" cy="1457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グループ化 4"/>
          <p:cNvGrpSpPr/>
          <p:nvPr/>
        </p:nvGrpSpPr>
        <p:grpSpPr>
          <a:xfrm>
            <a:off x="6747371" y="6275282"/>
            <a:ext cx="5529833" cy="1995526"/>
            <a:chOff x="6747371" y="6275282"/>
            <a:chExt cx="5529833" cy="1995526"/>
          </a:xfrm>
        </p:grpSpPr>
        <p:pic>
          <p:nvPicPr>
            <p:cNvPr id="81" name="図 80"/>
            <p:cNvPicPr/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3268" b="94118" l="1299" r="9545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0354" y="6275282"/>
              <a:ext cx="1466850" cy="145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図 81"/>
            <p:cNvPicPr/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3268" b="94118" l="1299" r="9545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7371" y="6813483"/>
              <a:ext cx="1466850" cy="14573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図 82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54" y="11521231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図 83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244" y="11485227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図 84">
            <a:hlinkClick r:id="" action="ppaction://hlinkshowjump?jump=nextslide"/>
            <a:hlinkHover r:id="" action="ppaction://noaction" highlightClick="1"/>
          </p:cNvPr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304" y="6914090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図 85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689" y="11602658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図 86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7094" y="6936897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図 87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4639" y="11036014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図 88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8" b="94118" l="1299" r="9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5566" y="5221556"/>
            <a:ext cx="146685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ヒヤリハットクイズ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476324" y="46119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audio>
              <p:cMediaNode vol="20000" numSld="12" showWhenStopped="0">
                <p:cTn id="7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2844156" y="4933263"/>
            <a:ext cx="12996000" cy="6732000"/>
            <a:chOff x="5926783" y="1768334"/>
            <a:chExt cx="12996000" cy="6732000"/>
          </a:xfrm>
        </p:grpSpPr>
        <p:sp>
          <p:nvSpPr>
            <p:cNvPr id="5" name="角丸四角形吹き出し 4">
              <a:hlinkClick r:id="" action="ppaction://hlinkshowjump?jump=nextslide"/>
            </p:cNvPr>
            <p:cNvSpPr/>
            <p:nvPr/>
          </p:nvSpPr>
          <p:spPr>
            <a:xfrm>
              <a:off x="5926783" y="1768334"/>
              <a:ext cx="12996000" cy="6732000"/>
            </a:xfrm>
            <a:custGeom>
              <a:avLst/>
              <a:gdLst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402417 w 11665296"/>
                <a:gd name="connsiteY13" fmla="*/ 8910990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0 w 11665296"/>
                <a:gd name="connsiteY16" fmla="*/ 6600707 h 7920880"/>
                <a:gd name="connsiteX17" fmla="*/ 0 w 11665296"/>
                <a:gd name="connsiteY17" fmla="*/ 6600733 h 7920880"/>
                <a:gd name="connsiteX18" fmla="*/ 0 w 11665296"/>
                <a:gd name="connsiteY18" fmla="*/ 4620513 h 7920880"/>
                <a:gd name="connsiteX19" fmla="*/ 0 w 11665296"/>
                <a:gd name="connsiteY19" fmla="*/ 4620513 h 7920880"/>
                <a:gd name="connsiteX20" fmla="*/ 0 w 11665296"/>
                <a:gd name="connsiteY20" fmla="*/ 1320173 h 7920880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0 w 11665296"/>
                <a:gd name="connsiteY16" fmla="*/ 6600707 h 7968015"/>
                <a:gd name="connsiteX17" fmla="*/ 0 w 11665296"/>
                <a:gd name="connsiteY17" fmla="*/ 6600733 h 7968015"/>
                <a:gd name="connsiteX18" fmla="*/ 0 w 11665296"/>
                <a:gd name="connsiteY18" fmla="*/ 4620513 h 7968015"/>
                <a:gd name="connsiteX19" fmla="*/ 0 w 11665296"/>
                <a:gd name="connsiteY19" fmla="*/ 4620513 h 7968015"/>
                <a:gd name="connsiteX20" fmla="*/ 0 w 11665296"/>
                <a:gd name="connsiteY20" fmla="*/ 1320173 h 7968015"/>
                <a:gd name="connsiteX0" fmla="*/ 342900 w 12008196"/>
                <a:gd name="connsiteY0" fmla="*/ 1320173 h 8315233"/>
                <a:gd name="connsiteX1" fmla="*/ 1663073 w 12008196"/>
                <a:gd name="connsiteY1" fmla="*/ 0 h 8315233"/>
                <a:gd name="connsiteX2" fmla="*/ 2287116 w 12008196"/>
                <a:gd name="connsiteY2" fmla="*/ 0 h 8315233"/>
                <a:gd name="connsiteX3" fmla="*/ 2287116 w 12008196"/>
                <a:gd name="connsiteY3" fmla="*/ 0 h 8315233"/>
                <a:gd name="connsiteX4" fmla="*/ 5203440 w 12008196"/>
                <a:gd name="connsiteY4" fmla="*/ 0 h 8315233"/>
                <a:gd name="connsiteX5" fmla="*/ 10688023 w 12008196"/>
                <a:gd name="connsiteY5" fmla="*/ 0 h 8315233"/>
                <a:gd name="connsiteX6" fmla="*/ 12008196 w 12008196"/>
                <a:gd name="connsiteY6" fmla="*/ 1320173 h 8315233"/>
                <a:gd name="connsiteX7" fmla="*/ 12008196 w 12008196"/>
                <a:gd name="connsiteY7" fmla="*/ 4620513 h 8315233"/>
                <a:gd name="connsiteX8" fmla="*/ 12008196 w 12008196"/>
                <a:gd name="connsiteY8" fmla="*/ 4620513 h 8315233"/>
                <a:gd name="connsiteX9" fmla="*/ 12008196 w 12008196"/>
                <a:gd name="connsiteY9" fmla="*/ 6600733 h 8315233"/>
                <a:gd name="connsiteX10" fmla="*/ 12008196 w 12008196"/>
                <a:gd name="connsiteY10" fmla="*/ 6600707 h 8315233"/>
                <a:gd name="connsiteX11" fmla="*/ 10688023 w 12008196"/>
                <a:gd name="connsiteY11" fmla="*/ 7920880 h 8315233"/>
                <a:gd name="connsiteX12" fmla="*/ 5203440 w 12008196"/>
                <a:gd name="connsiteY12" fmla="*/ 7920880 h 8315233"/>
                <a:gd name="connsiteX13" fmla="*/ 3716742 w 12008196"/>
                <a:gd name="connsiteY13" fmla="*/ 7968015 h 8315233"/>
                <a:gd name="connsiteX14" fmla="*/ 2287116 w 12008196"/>
                <a:gd name="connsiteY14" fmla="*/ 7920880 h 8315233"/>
                <a:gd name="connsiteX15" fmla="*/ 1663073 w 12008196"/>
                <a:gd name="connsiteY15" fmla="*/ 7920880 h 8315233"/>
                <a:gd name="connsiteX16" fmla="*/ 342900 w 12008196"/>
                <a:gd name="connsiteY16" fmla="*/ 6600707 h 8315233"/>
                <a:gd name="connsiteX17" fmla="*/ 0 w 12008196"/>
                <a:gd name="connsiteY17" fmla="*/ 8315233 h 8315233"/>
                <a:gd name="connsiteX18" fmla="*/ 342900 w 12008196"/>
                <a:gd name="connsiteY18" fmla="*/ 4620513 h 8315233"/>
                <a:gd name="connsiteX19" fmla="*/ 342900 w 12008196"/>
                <a:gd name="connsiteY19" fmla="*/ 4620513 h 8315233"/>
                <a:gd name="connsiteX20" fmla="*/ 342900 w 12008196"/>
                <a:gd name="connsiteY20" fmla="*/ 1320173 h 8315233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60070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88645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93996" h="8000908">
                  <a:moveTo>
                    <a:pt x="1028700" y="1320173"/>
                  </a:moveTo>
                  <a:cubicBezTo>
                    <a:pt x="1028700" y="591062"/>
                    <a:pt x="1619762" y="0"/>
                    <a:pt x="2348873" y="0"/>
                  </a:cubicBezTo>
                  <a:lnTo>
                    <a:pt x="2972916" y="0"/>
                  </a:lnTo>
                  <a:lnTo>
                    <a:pt x="2972916" y="0"/>
                  </a:lnTo>
                  <a:lnTo>
                    <a:pt x="5889240" y="0"/>
                  </a:lnTo>
                  <a:lnTo>
                    <a:pt x="11373823" y="0"/>
                  </a:lnTo>
                  <a:cubicBezTo>
                    <a:pt x="12102934" y="0"/>
                    <a:pt x="12693996" y="591062"/>
                    <a:pt x="12693996" y="1320173"/>
                  </a:cubicBezTo>
                  <a:lnTo>
                    <a:pt x="12693996" y="4620513"/>
                  </a:lnTo>
                  <a:lnTo>
                    <a:pt x="12693996" y="4620513"/>
                  </a:lnTo>
                  <a:lnTo>
                    <a:pt x="12693996" y="6600733"/>
                  </a:lnTo>
                  <a:lnTo>
                    <a:pt x="12693996" y="6600707"/>
                  </a:lnTo>
                  <a:cubicBezTo>
                    <a:pt x="12693996" y="7329818"/>
                    <a:pt x="12102934" y="7920880"/>
                    <a:pt x="11373823" y="7920880"/>
                  </a:cubicBezTo>
                  <a:lnTo>
                    <a:pt x="5889240" y="7920880"/>
                  </a:lnTo>
                  <a:lnTo>
                    <a:pt x="4402542" y="7968015"/>
                  </a:lnTo>
                  <a:lnTo>
                    <a:pt x="2972916" y="7920880"/>
                  </a:lnTo>
                  <a:lnTo>
                    <a:pt x="2348873" y="7920880"/>
                  </a:lnTo>
                  <a:cubicBezTo>
                    <a:pt x="1619762" y="7920880"/>
                    <a:pt x="1028700" y="7615568"/>
                    <a:pt x="1028700" y="6886457"/>
                  </a:cubicBezTo>
                  <a:lnTo>
                    <a:pt x="0" y="8000908"/>
                  </a:lnTo>
                  <a:lnTo>
                    <a:pt x="1028700" y="4620513"/>
                  </a:lnTo>
                  <a:lnTo>
                    <a:pt x="1028700" y="4620513"/>
                  </a:lnTo>
                  <a:lnTo>
                    <a:pt x="1028700" y="1320173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596682" y="2249031"/>
              <a:ext cx="11088000" cy="5139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げんか</a:t>
              </a:r>
              <a:r>
                <a:rPr lang="ja-JP" altLang="en-US" sz="8800" b="1" u="sng" dirty="0" err="1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ん</a:t>
              </a:r>
              <a:endParaRPr lang="en-US" altLang="ja-JP" sz="88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kumimoji="1" lang="en-US" altLang="ja-JP" sz="18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kumimoji="1" lang="en-US" altLang="ja-JP" sz="24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kumimoji="1" lang="ja-JP" altLang="en-US" sz="66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ひとりででるとあぶな</a:t>
              </a:r>
              <a:r>
                <a:rPr lang="ja-JP" altLang="en-US" sz="66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い</a:t>
              </a:r>
              <a:r>
                <a:rPr kumimoji="1" lang="ja-JP" altLang="en-US" sz="66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よ！</a:t>
              </a:r>
              <a:r>
                <a:rPr kumimoji="1" lang="ja-JP" altLang="en-US" sz="66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おうちのひとといっしょに</a:t>
              </a:r>
              <a:r>
                <a:rPr kumimoji="1" lang="ja-JP" altLang="en-US" sz="66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でよう！</a:t>
              </a:r>
              <a:endParaRPr kumimoji="1" lang="ja-JP" altLang="en-US" sz="6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4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88292" y="65526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4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5868492" y="5365215"/>
            <a:ext cx="14329592" cy="6012000"/>
            <a:chOff x="5926783" y="1515542"/>
            <a:chExt cx="12693996" cy="8000908"/>
          </a:xfrm>
        </p:grpSpPr>
        <p:sp>
          <p:nvSpPr>
            <p:cNvPr id="5" name="角丸四角形吹き出し 4">
              <a:hlinkClick r:id="" action="ppaction://hlinkshowjump?jump=nextslide"/>
            </p:cNvPr>
            <p:cNvSpPr/>
            <p:nvPr/>
          </p:nvSpPr>
          <p:spPr>
            <a:xfrm>
              <a:off x="5926783" y="1515542"/>
              <a:ext cx="12693996" cy="8000908"/>
            </a:xfrm>
            <a:custGeom>
              <a:avLst/>
              <a:gdLst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402417 w 11665296"/>
                <a:gd name="connsiteY13" fmla="*/ 8910990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0 w 11665296"/>
                <a:gd name="connsiteY16" fmla="*/ 6600707 h 7920880"/>
                <a:gd name="connsiteX17" fmla="*/ 0 w 11665296"/>
                <a:gd name="connsiteY17" fmla="*/ 6600733 h 7920880"/>
                <a:gd name="connsiteX18" fmla="*/ 0 w 11665296"/>
                <a:gd name="connsiteY18" fmla="*/ 4620513 h 7920880"/>
                <a:gd name="connsiteX19" fmla="*/ 0 w 11665296"/>
                <a:gd name="connsiteY19" fmla="*/ 4620513 h 7920880"/>
                <a:gd name="connsiteX20" fmla="*/ 0 w 11665296"/>
                <a:gd name="connsiteY20" fmla="*/ 1320173 h 7920880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0 w 11665296"/>
                <a:gd name="connsiteY16" fmla="*/ 6600707 h 7968015"/>
                <a:gd name="connsiteX17" fmla="*/ 0 w 11665296"/>
                <a:gd name="connsiteY17" fmla="*/ 6600733 h 7968015"/>
                <a:gd name="connsiteX18" fmla="*/ 0 w 11665296"/>
                <a:gd name="connsiteY18" fmla="*/ 4620513 h 7968015"/>
                <a:gd name="connsiteX19" fmla="*/ 0 w 11665296"/>
                <a:gd name="connsiteY19" fmla="*/ 4620513 h 7968015"/>
                <a:gd name="connsiteX20" fmla="*/ 0 w 11665296"/>
                <a:gd name="connsiteY20" fmla="*/ 1320173 h 7968015"/>
                <a:gd name="connsiteX0" fmla="*/ 342900 w 12008196"/>
                <a:gd name="connsiteY0" fmla="*/ 1320173 h 8315233"/>
                <a:gd name="connsiteX1" fmla="*/ 1663073 w 12008196"/>
                <a:gd name="connsiteY1" fmla="*/ 0 h 8315233"/>
                <a:gd name="connsiteX2" fmla="*/ 2287116 w 12008196"/>
                <a:gd name="connsiteY2" fmla="*/ 0 h 8315233"/>
                <a:gd name="connsiteX3" fmla="*/ 2287116 w 12008196"/>
                <a:gd name="connsiteY3" fmla="*/ 0 h 8315233"/>
                <a:gd name="connsiteX4" fmla="*/ 5203440 w 12008196"/>
                <a:gd name="connsiteY4" fmla="*/ 0 h 8315233"/>
                <a:gd name="connsiteX5" fmla="*/ 10688023 w 12008196"/>
                <a:gd name="connsiteY5" fmla="*/ 0 h 8315233"/>
                <a:gd name="connsiteX6" fmla="*/ 12008196 w 12008196"/>
                <a:gd name="connsiteY6" fmla="*/ 1320173 h 8315233"/>
                <a:gd name="connsiteX7" fmla="*/ 12008196 w 12008196"/>
                <a:gd name="connsiteY7" fmla="*/ 4620513 h 8315233"/>
                <a:gd name="connsiteX8" fmla="*/ 12008196 w 12008196"/>
                <a:gd name="connsiteY8" fmla="*/ 4620513 h 8315233"/>
                <a:gd name="connsiteX9" fmla="*/ 12008196 w 12008196"/>
                <a:gd name="connsiteY9" fmla="*/ 6600733 h 8315233"/>
                <a:gd name="connsiteX10" fmla="*/ 12008196 w 12008196"/>
                <a:gd name="connsiteY10" fmla="*/ 6600707 h 8315233"/>
                <a:gd name="connsiteX11" fmla="*/ 10688023 w 12008196"/>
                <a:gd name="connsiteY11" fmla="*/ 7920880 h 8315233"/>
                <a:gd name="connsiteX12" fmla="*/ 5203440 w 12008196"/>
                <a:gd name="connsiteY12" fmla="*/ 7920880 h 8315233"/>
                <a:gd name="connsiteX13" fmla="*/ 3716742 w 12008196"/>
                <a:gd name="connsiteY13" fmla="*/ 7968015 h 8315233"/>
                <a:gd name="connsiteX14" fmla="*/ 2287116 w 12008196"/>
                <a:gd name="connsiteY14" fmla="*/ 7920880 h 8315233"/>
                <a:gd name="connsiteX15" fmla="*/ 1663073 w 12008196"/>
                <a:gd name="connsiteY15" fmla="*/ 7920880 h 8315233"/>
                <a:gd name="connsiteX16" fmla="*/ 342900 w 12008196"/>
                <a:gd name="connsiteY16" fmla="*/ 6600707 h 8315233"/>
                <a:gd name="connsiteX17" fmla="*/ 0 w 12008196"/>
                <a:gd name="connsiteY17" fmla="*/ 8315233 h 8315233"/>
                <a:gd name="connsiteX18" fmla="*/ 342900 w 12008196"/>
                <a:gd name="connsiteY18" fmla="*/ 4620513 h 8315233"/>
                <a:gd name="connsiteX19" fmla="*/ 342900 w 12008196"/>
                <a:gd name="connsiteY19" fmla="*/ 4620513 h 8315233"/>
                <a:gd name="connsiteX20" fmla="*/ 342900 w 12008196"/>
                <a:gd name="connsiteY20" fmla="*/ 1320173 h 8315233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60070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88645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93996" h="8000908">
                  <a:moveTo>
                    <a:pt x="1028700" y="1320173"/>
                  </a:moveTo>
                  <a:cubicBezTo>
                    <a:pt x="1028700" y="591062"/>
                    <a:pt x="1619762" y="0"/>
                    <a:pt x="2348873" y="0"/>
                  </a:cubicBezTo>
                  <a:lnTo>
                    <a:pt x="2972916" y="0"/>
                  </a:lnTo>
                  <a:lnTo>
                    <a:pt x="2972916" y="0"/>
                  </a:lnTo>
                  <a:lnTo>
                    <a:pt x="5889240" y="0"/>
                  </a:lnTo>
                  <a:lnTo>
                    <a:pt x="11373823" y="0"/>
                  </a:lnTo>
                  <a:cubicBezTo>
                    <a:pt x="12102934" y="0"/>
                    <a:pt x="12693996" y="591062"/>
                    <a:pt x="12693996" y="1320173"/>
                  </a:cubicBezTo>
                  <a:lnTo>
                    <a:pt x="12693996" y="4620513"/>
                  </a:lnTo>
                  <a:lnTo>
                    <a:pt x="12693996" y="4620513"/>
                  </a:lnTo>
                  <a:lnTo>
                    <a:pt x="12693996" y="6600733"/>
                  </a:lnTo>
                  <a:lnTo>
                    <a:pt x="12693996" y="6600707"/>
                  </a:lnTo>
                  <a:cubicBezTo>
                    <a:pt x="12693996" y="7329818"/>
                    <a:pt x="12102934" y="7920880"/>
                    <a:pt x="11373823" y="7920880"/>
                  </a:cubicBezTo>
                  <a:lnTo>
                    <a:pt x="5889240" y="7920880"/>
                  </a:lnTo>
                  <a:lnTo>
                    <a:pt x="4402542" y="7968015"/>
                  </a:lnTo>
                  <a:lnTo>
                    <a:pt x="2972916" y="7920880"/>
                  </a:lnTo>
                  <a:lnTo>
                    <a:pt x="2348873" y="7920880"/>
                  </a:lnTo>
                  <a:cubicBezTo>
                    <a:pt x="1619762" y="7920880"/>
                    <a:pt x="1028700" y="7615568"/>
                    <a:pt x="1028700" y="6886457"/>
                  </a:cubicBezTo>
                  <a:lnTo>
                    <a:pt x="0" y="8000908"/>
                  </a:lnTo>
                  <a:lnTo>
                    <a:pt x="1028700" y="4620513"/>
                  </a:lnTo>
                  <a:lnTo>
                    <a:pt x="1028700" y="4620513"/>
                  </a:lnTo>
                  <a:lnTo>
                    <a:pt x="1028700" y="1320173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596683" y="2249030"/>
              <a:ext cx="10787483" cy="5734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げんか</a:t>
              </a:r>
              <a:r>
                <a:rPr lang="ja-JP" altLang="en-US" sz="8800" b="1" u="sng" dirty="0" err="1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ん</a:t>
              </a:r>
              <a:endParaRPr lang="en-US" altLang="ja-JP" sz="88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kumimoji="1" lang="en-US" altLang="ja-JP" sz="18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kumimoji="1" lang="en-US" altLang="ja-JP" sz="24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マット</a:t>
              </a:r>
              <a:r>
                <a:rPr kumimoji="1"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で</a:t>
              </a:r>
              <a:r>
                <a:rPr kumimoji="1"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すべってころぶ</a:t>
              </a:r>
              <a:r>
                <a:rPr kumimoji="1"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よ！あるこうね！</a:t>
              </a:r>
              <a:endParaRPr kumimoji="1" lang="ja-JP" altLang="en-US" sz="7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4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00260" y="77616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9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5940501" y="5077191"/>
            <a:ext cx="13478524" cy="6084000"/>
            <a:chOff x="6183958" y="2249031"/>
            <a:chExt cx="12436821" cy="6683335"/>
          </a:xfrm>
        </p:grpSpPr>
        <p:sp>
          <p:nvSpPr>
            <p:cNvPr id="5" name="角丸四角形吹き出し 4">
              <a:hlinkClick r:id="" action="ppaction://hlinkshowjump?jump=nextslide"/>
            </p:cNvPr>
            <p:cNvSpPr/>
            <p:nvPr/>
          </p:nvSpPr>
          <p:spPr>
            <a:xfrm>
              <a:off x="6183958" y="2249031"/>
              <a:ext cx="12436821" cy="6683335"/>
            </a:xfrm>
            <a:custGeom>
              <a:avLst/>
              <a:gdLst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402417 w 11665296"/>
                <a:gd name="connsiteY13" fmla="*/ 8910990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0 w 11665296"/>
                <a:gd name="connsiteY16" fmla="*/ 6600707 h 7920880"/>
                <a:gd name="connsiteX17" fmla="*/ 0 w 11665296"/>
                <a:gd name="connsiteY17" fmla="*/ 6600733 h 7920880"/>
                <a:gd name="connsiteX18" fmla="*/ 0 w 11665296"/>
                <a:gd name="connsiteY18" fmla="*/ 4620513 h 7920880"/>
                <a:gd name="connsiteX19" fmla="*/ 0 w 11665296"/>
                <a:gd name="connsiteY19" fmla="*/ 4620513 h 7920880"/>
                <a:gd name="connsiteX20" fmla="*/ 0 w 11665296"/>
                <a:gd name="connsiteY20" fmla="*/ 1320173 h 7920880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0 w 11665296"/>
                <a:gd name="connsiteY16" fmla="*/ 6600707 h 7968015"/>
                <a:gd name="connsiteX17" fmla="*/ 0 w 11665296"/>
                <a:gd name="connsiteY17" fmla="*/ 6600733 h 7968015"/>
                <a:gd name="connsiteX18" fmla="*/ 0 w 11665296"/>
                <a:gd name="connsiteY18" fmla="*/ 4620513 h 7968015"/>
                <a:gd name="connsiteX19" fmla="*/ 0 w 11665296"/>
                <a:gd name="connsiteY19" fmla="*/ 4620513 h 7968015"/>
                <a:gd name="connsiteX20" fmla="*/ 0 w 11665296"/>
                <a:gd name="connsiteY20" fmla="*/ 1320173 h 7968015"/>
                <a:gd name="connsiteX0" fmla="*/ 342900 w 12008196"/>
                <a:gd name="connsiteY0" fmla="*/ 1320173 h 8315233"/>
                <a:gd name="connsiteX1" fmla="*/ 1663073 w 12008196"/>
                <a:gd name="connsiteY1" fmla="*/ 0 h 8315233"/>
                <a:gd name="connsiteX2" fmla="*/ 2287116 w 12008196"/>
                <a:gd name="connsiteY2" fmla="*/ 0 h 8315233"/>
                <a:gd name="connsiteX3" fmla="*/ 2287116 w 12008196"/>
                <a:gd name="connsiteY3" fmla="*/ 0 h 8315233"/>
                <a:gd name="connsiteX4" fmla="*/ 5203440 w 12008196"/>
                <a:gd name="connsiteY4" fmla="*/ 0 h 8315233"/>
                <a:gd name="connsiteX5" fmla="*/ 10688023 w 12008196"/>
                <a:gd name="connsiteY5" fmla="*/ 0 h 8315233"/>
                <a:gd name="connsiteX6" fmla="*/ 12008196 w 12008196"/>
                <a:gd name="connsiteY6" fmla="*/ 1320173 h 8315233"/>
                <a:gd name="connsiteX7" fmla="*/ 12008196 w 12008196"/>
                <a:gd name="connsiteY7" fmla="*/ 4620513 h 8315233"/>
                <a:gd name="connsiteX8" fmla="*/ 12008196 w 12008196"/>
                <a:gd name="connsiteY8" fmla="*/ 4620513 h 8315233"/>
                <a:gd name="connsiteX9" fmla="*/ 12008196 w 12008196"/>
                <a:gd name="connsiteY9" fmla="*/ 6600733 h 8315233"/>
                <a:gd name="connsiteX10" fmla="*/ 12008196 w 12008196"/>
                <a:gd name="connsiteY10" fmla="*/ 6600707 h 8315233"/>
                <a:gd name="connsiteX11" fmla="*/ 10688023 w 12008196"/>
                <a:gd name="connsiteY11" fmla="*/ 7920880 h 8315233"/>
                <a:gd name="connsiteX12" fmla="*/ 5203440 w 12008196"/>
                <a:gd name="connsiteY12" fmla="*/ 7920880 h 8315233"/>
                <a:gd name="connsiteX13" fmla="*/ 3716742 w 12008196"/>
                <a:gd name="connsiteY13" fmla="*/ 7968015 h 8315233"/>
                <a:gd name="connsiteX14" fmla="*/ 2287116 w 12008196"/>
                <a:gd name="connsiteY14" fmla="*/ 7920880 h 8315233"/>
                <a:gd name="connsiteX15" fmla="*/ 1663073 w 12008196"/>
                <a:gd name="connsiteY15" fmla="*/ 7920880 h 8315233"/>
                <a:gd name="connsiteX16" fmla="*/ 342900 w 12008196"/>
                <a:gd name="connsiteY16" fmla="*/ 6600707 h 8315233"/>
                <a:gd name="connsiteX17" fmla="*/ 0 w 12008196"/>
                <a:gd name="connsiteY17" fmla="*/ 8315233 h 8315233"/>
                <a:gd name="connsiteX18" fmla="*/ 342900 w 12008196"/>
                <a:gd name="connsiteY18" fmla="*/ 4620513 h 8315233"/>
                <a:gd name="connsiteX19" fmla="*/ 342900 w 12008196"/>
                <a:gd name="connsiteY19" fmla="*/ 4620513 h 8315233"/>
                <a:gd name="connsiteX20" fmla="*/ 342900 w 12008196"/>
                <a:gd name="connsiteY20" fmla="*/ 1320173 h 8315233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60070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88645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400708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828675 w 12436821"/>
                <a:gd name="connsiteY19" fmla="*/ 55349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828675 w 12436821"/>
                <a:gd name="connsiteY16" fmla="*/ 6400682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436821" h="7968015">
                  <a:moveTo>
                    <a:pt x="771525" y="1320173"/>
                  </a:moveTo>
                  <a:cubicBezTo>
                    <a:pt x="771525" y="591062"/>
                    <a:pt x="1362587" y="0"/>
                    <a:pt x="2091698" y="0"/>
                  </a:cubicBezTo>
                  <a:lnTo>
                    <a:pt x="2715741" y="0"/>
                  </a:lnTo>
                  <a:lnTo>
                    <a:pt x="2715741" y="0"/>
                  </a:lnTo>
                  <a:lnTo>
                    <a:pt x="5632065" y="0"/>
                  </a:lnTo>
                  <a:lnTo>
                    <a:pt x="11116648" y="0"/>
                  </a:lnTo>
                  <a:cubicBezTo>
                    <a:pt x="11845759" y="0"/>
                    <a:pt x="12436821" y="591062"/>
                    <a:pt x="12436821" y="1320173"/>
                  </a:cubicBezTo>
                  <a:lnTo>
                    <a:pt x="12436821" y="4620513"/>
                  </a:lnTo>
                  <a:lnTo>
                    <a:pt x="12436821" y="4620513"/>
                  </a:lnTo>
                  <a:lnTo>
                    <a:pt x="12436821" y="6600733"/>
                  </a:lnTo>
                  <a:lnTo>
                    <a:pt x="12436821" y="6600707"/>
                  </a:lnTo>
                  <a:cubicBezTo>
                    <a:pt x="12436821" y="7329818"/>
                    <a:pt x="11845759" y="7920880"/>
                    <a:pt x="11116648" y="7920880"/>
                  </a:cubicBezTo>
                  <a:lnTo>
                    <a:pt x="5632065" y="7920880"/>
                  </a:lnTo>
                  <a:lnTo>
                    <a:pt x="4145367" y="7968015"/>
                  </a:lnTo>
                  <a:lnTo>
                    <a:pt x="2715741" y="7920880"/>
                  </a:lnTo>
                  <a:lnTo>
                    <a:pt x="2091698" y="7920880"/>
                  </a:lnTo>
                  <a:cubicBezTo>
                    <a:pt x="1362587" y="7920880"/>
                    <a:pt x="828675" y="7129793"/>
                    <a:pt x="828675" y="6400682"/>
                  </a:cubicBezTo>
                  <a:lnTo>
                    <a:pt x="0" y="6257833"/>
                  </a:lnTo>
                  <a:lnTo>
                    <a:pt x="828675" y="5534913"/>
                  </a:lnTo>
                  <a:lnTo>
                    <a:pt x="771525" y="1320173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596684" y="2939603"/>
              <a:ext cx="10649116" cy="469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かいだん</a:t>
              </a:r>
              <a:endParaRPr lang="en-US" altLang="ja-JP" sz="96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en-US" altLang="ja-JP" sz="32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いそぐと、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ケガをする</a:t>
              </a:r>
              <a:r>
                <a:rPr lang="ja-JP" altLang="en-US" sz="72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よ！</a:t>
              </a:r>
              <a:endParaRPr lang="en-US" altLang="ja-JP" sz="7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ゆっくり</a:t>
              </a:r>
              <a:r>
                <a:rPr lang="ja-JP" altLang="en-US" sz="72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あるこうね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！</a:t>
              </a:r>
              <a:endParaRPr lang="ja-JP" altLang="en-US" sz="7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4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88292" y="80223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7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4932388" y="3557951"/>
            <a:ext cx="16236000" cy="7243200"/>
            <a:chOff x="6955484" y="1515541"/>
            <a:chExt cx="11665296" cy="8825265"/>
          </a:xfrm>
        </p:grpSpPr>
        <p:sp>
          <p:nvSpPr>
            <p:cNvPr id="5" name="角丸四角形吹き出し 4">
              <a:hlinkClick r:id="" action="ppaction://hlinkshowjump?jump=nextslide"/>
            </p:cNvPr>
            <p:cNvSpPr/>
            <p:nvPr/>
          </p:nvSpPr>
          <p:spPr>
            <a:xfrm>
              <a:off x="6955484" y="1515541"/>
              <a:ext cx="11665296" cy="8825265"/>
            </a:xfrm>
            <a:custGeom>
              <a:avLst/>
              <a:gdLst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402417 w 11665296"/>
                <a:gd name="connsiteY13" fmla="*/ 8910990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0 w 11665296"/>
                <a:gd name="connsiteY16" fmla="*/ 6600707 h 7920880"/>
                <a:gd name="connsiteX17" fmla="*/ 0 w 11665296"/>
                <a:gd name="connsiteY17" fmla="*/ 6600733 h 7920880"/>
                <a:gd name="connsiteX18" fmla="*/ 0 w 11665296"/>
                <a:gd name="connsiteY18" fmla="*/ 4620513 h 7920880"/>
                <a:gd name="connsiteX19" fmla="*/ 0 w 11665296"/>
                <a:gd name="connsiteY19" fmla="*/ 4620513 h 7920880"/>
                <a:gd name="connsiteX20" fmla="*/ 0 w 11665296"/>
                <a:gd name="connsiteY20" fmla="*/ 1320173 h 7920880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0 w 11665296"/>
                <a:gd name="connsiteY16" fmla="*/ 6600707 h 7968015"/>
                <a:gd name="connsiteX17" fmla="*/ 0 w 11665296"/>
                <a:gd name="connsiteY17" fmla="*/ 6600733 h 7968015"/>
                <a:gd name="connsiteX18" fmla="*/ 0 w 11665296"/>
                <a:gd name="connsiteY18" fmla="*/ 4620513 h 7968015"/>
                <a:gd name="connsiteX19" fmla="*/ 0 w 11665296"/>
                <a:gd name="connsiteY19" fmla="*/ 4620513 h 7968015"/>
                <a:gd name="connsiteX20" fmla="*/ 0 w 11665296"/>
                <a:gd name="connsiteY20" fmla="*/ 1320173 h 7968015"/>
                <a:gd name="connsiteX0" fmla="*/ 342900 w 12008196"/>
                <a:gd name="connsiteY0" fmla="*/ 1320173 h 8315233"/>
                <a:gd name="connsiteX1" fmla="*/ 1663073 w 12008196"/>
                <a:gd name="connsiteY1" fmla="*/ 0 h 8315233"/>
                <a:gd name="connsiteX2" fmla="*/ 2287116 w 12008196"/>
                <a:gd name="connsiteY2" fmla="*/ 0 h 8315233"/>
                <a:gd name="connsiteX3" fmla="*/ 2287116 w 12008196"/>
                <a:gd name="connsiteY3" fmla="*/ 0 h 8315233"/>
                <a:gd name="connsiteX4" fmla="*/ 5203440 w 12008196"/>
                <a:gd name="connsiteY4" fmla="*/ 0 h 8315233"/>
                <a:gd name="connsiteX5" fmla="*/ 10688023 w 12008196"/>
                <a:gd name="connsiteY5" fmla="*/ 0 h 8315233"/>
                <a:gd name="connsiteX6" fmla="*/ 12008196 w 12008196"/>
                <a:gd name="connsiteY6" fmla="*/ 1320173 h 8315233"/>
                <a:gd name="connsiteX7" fmla="*/ 12008196 w 12008196"/>
                <a:gd name="connsiteY7" fmla="*/ 4620513 h 8315233"/>
                <a:gd name="connsiteX8" fmla="*/ 12008196 w 12008196"/>
                <a:gd name="connsiteY8" fmla="*/ 4620513 h 8315233"/>
                <a:gd name="connsiteX9" fmla="*/ 12008196 w 12008196"/>
                <a:gd name="connsiteY9" fmla="*/ 6600733 h 8315233"/>
                <a:gd name="connsiteX10" fmla="*/ 12008196 w 12008196"/>
                <a:gd name="connsiteY10" fmla="*/ 6600707 h 8315233"/>
                <a:gd name="connsiteX11" fmla="*/ 10688023 w 12008196"/>
                <a:gd name="connsiteY11" fmla="*/ 7920880 h 8315233"/>
                <a:gd name="connsiteX12" fmla="*/ 5203440 w 12008196"/>
                <a:gd name="connsiteY12" fmla="*/ 7920880 h 8315233"/>
                <a:gd name="connsiteX13" fmla="*/ 3716742 w 12008196"/>
                <a:gd name="connsiteY13" fmla="*/ 7968015 h 8315233"/>
                <a:gd name="connsiteX14" fmla="*/ 2287116 w 12008196"/>
                <a:gd name="connsiteY14" fmla="*/ 7920880 h 8315233"/>
                <a:gd name="connsiteX15" fmla="*/ 1663073 w 12008196"/>
                <a:gd name="connsiteY15" fmla="*/ 7920880 h 8315233"/>
                <a:gd name="connsiteX16" fmla="*/ 342900 w 12008196"/>
                <a:gd name="connsiteY16" fmla="*/ 6600707 h 8315233"/>
                <a:gd name="connsiteX17" fmla="*/ 0 w 12008196"/>
                <a:gd name="connsiteY17" fmla="*/ 8315233 h 8315233"/>
                <a:gd name="connsiteX18" fmla="*/ 342900 w 12008196"/>
                <a:gd name="connsiteY18" fmla="*/ 4620513 h 8315233"/>
                <a:gd name="connsiteX19" fmla="*/ 342900 w 12008196"/>
                <a:gd name="connsiteY19" fmla="*/ 4620513 h 8315233"/>
                <a:gd name="connsiteX20" fmla="*/ 342900 w 12008196"/>
                <a:gd name="connsiteY20" fmla="*/ 1320173 h 8315233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60070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88645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400708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828675 w 12436821"/>
                <a:gd name="connsiteY19" fmla="*/ 55349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828675 w 12436821"/>
                <a:gd name="connsiteY16" fmla="*/ 6400682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57150 w 11665296"/>
                <a:gd name="connsiteY16" fmla="*/ 6400682 h 7968015"/>
                <a:gd name="connsiteX17" fmla="*/ 57150 w 11665296"/>
                <a:gd name="connsiteY17" fmla="*/ 5534913 h 7968015"/>
                <a:gd name="connsiteX18" fmla="*/ 0 w 11665296"/>
                <a:gd name="connsiteY18" fmla="*/ 1320173 h 7968015"/>
                <a:gd name="connsiteX0" fmla="*/ 0 w 11665296"/>
                <a:gd name="connsiteY0" fmla="*/ 1320173 h 8921005"/>
                <a:gd name="connsiteX1" fmla="*/ 1320173 w 11665296"/>
                <a:gd name="connsiteY1" fmla="*/ 0 h 8921005"/>
                <a:gd name="connsiteX2" fmla="*/ 1944216 w 11665296"/>
                <a:gd name="connsiteY2" fmla="*/ 0 h 8921005"/>
                <a:gd name="connsiteX3" fmla="*/ 1944216 w 11665296"/>
                <a:gd name="connsiteY3" fmla="*/ 0 h 8921005"/>
                <a:gd name="connsiteX4" fmla="*/ 4860540 w 11665296"/>
                <a:gd name="connsiteY4" fmla="*/ 0 h 8921005"/>
                <a:gd name="connsiteX5" fmla="*/ 10345123 w 11665296"/>
                <a:gd name="connsiteY5" fmla="*/ 0 h 8921005"/>
                <a:gd name="connsiteX6" fmla="*/ 11665296 w 11665296"/>
                <a:gd name="connsiteY6" fmla="*/ 1320173 h 8921005"/>
                <a:gd name="connsiteX7" fmla="*/ 11665296 w 11665296"/>
                <a:gd name="connsiteY7" fmla="*/ 4620513 h 8921005"/>
                <a:gd name="connsiteX8" fmla="*/ 11665296 w 11665296"/>
                <a:gd name="connsiteY8" fmla="*/ 4620513 h 8921005"/>
                <a:gd name="connsiteX9" fmla="*/ 11665296 w 11665296"/>
                <a:gd name="connsiteY9" fmla="*/ 6600733 h 8921005"/>
                <a:gd name="connsiteX10" fmla="*/ 11665296 w 11665296"/>
                <a:gd name="connsiteY10" fmla="*/ 6600707 h 8921005"/>
                <a:gd name="connsiteX11" fmla="*/ 10345123 w 11665296"/>
                <a:gd name="connsiteY11" fmla="*/ 7920880 h 8921005"/>
                <a:gd name="connsiteX12" fmla="*/ 4860540 w 11665296"/>
                <a:gd name="connsiteY12" fmla="*/ 7920880 h 8921005"/>
                <a:gd name="connsiteX13" fmla="*/ 3373842 w 11665296"/>
                <a:gd name="connsiteY13" fmla="*/ 7968015 h 8921005"/>
                <a:gd name="connsiteX14" fmla="*/ 1172691 w 11665296"/>
                <a:gd name="connsiteY14" fmla="*/ 8921005 h 8921005"/>
                <a:gd name="connsiteX15" fmla="*/ 1320173 w 11665296"/>
                <a:gd name="connsiteY15" fmla="*/ 7920880 h 8921005"/>
                <a:gd name="connsiteX16" fmla="*/ 57150 w 11665296"/>
                <a:gd name="connsiteY16" fmla="*/ 6400682 h 8921005"/>
                <a:gd name="connsiteX17" fmla="*/ 57150 w 11665296"/>
                <a:gd name="connsiteY17" fmla="*/ 5534913 h 8921005"/>
                <a:gd name="connsiteX18" fmla="*/ 0 w 11665296"/>
                <a:gd name="connsiteY18" fmla="*/ 1320173 h 8921005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2608585 w 11665296"/>
                <a:gd name="connsiteY14" fmla="*/ 7949455 h 7968015"/>
                <a:gd name="connsiteX15" fmla="*/ 1320173 w 11665296"/>
                <a:gd name="connsiteY15" fmla="*/ 7920880 h 7968015"/>
                <a:gd name="connsiteX16" fmla="*/ 57150 w 11665296"/>
                <a:gd name="connsiteY16" fmla="*/ 6400682 h 7968015"/>
                <a:gd name="connsiteX17" fmla="*/ 57150 w 11665296"/>
                <a:gd name="connsiteY17" fmla="*/ 5534913 h 7968015"/>
                <a:gd name="connsiteX18" fmla="*/ 0 w 11665296"/>
                <a:gd name="connsiteY18" fmla="*/ 1320173 h 7968015"/>
                <a:gd name="connsiteX0" fmla="*/ 0 w 11665296"/>
                <a:gd name="connsiteY0" fmla="*/ 1320173 h 8825265"/>
                <a:gd name="connsiteX1" fmla="*/ 1320173 w 11665296"/>
                <a:gd name="connsiteY1" fmla="*/ 0 h 8825265"/>
                <a:gd name="connsiteX2" fmla="*/ 1944216 w 11665296"/>
                <a:gd name="connsiteY2" fmla="*/ 0 h 8825265"/>
                <a:gd name="connsiteX3" fmla="*/ 1944216 w 11665296"/>
                <a:gd name="connsiteY3" fmla="*/ 0 h 8825265"/>
                <a:gd name="connsiteX4" fmla="*/ 4860540 w 11665296"/>
                <a:gd name="connsiteY4" fmla="*/ 0 h 8825265"/>
                <a:gd name="connsiteX5" fmla="*/ 10345123 w 11665296"/>
                <a:gd name="connsiteY5" fmla="*/ 0 h 8825265"/>
                <a:gd name="connsiteX6" fmla="*/ 11665296 w 11665296"/>
                <a:gd name="connsiteY6" fmla="*/ 1320173 h 8825265"/>
                <a:gd name="connsiteX7" fmla="*/ 11665296 w 11665296"/>
                <a:gd name="connsiteY7" fmla="*/ 4620513 h 8825265"/>
                <a:gd name="connsiteX8" fmla="*/ 11665296 w 11665296"/>
                <a:gd name="connsiteY8" fmla="*/ 4620513 h 8825265"/>
                <a:gd name="connsiteX9" fmla="*/ 11665296 w 11665296"/>
                <a:gd name="connsiteY9" fmla="*/ 6600733 h 8825265"/>
                <a:gd name="connsiteX10" fmla="*/ 11665296 w 11665296"/>
                <a:gd name="connsiteY10" fmla="*/ 6600707 h 8825265"/>
                <a:gd name="connsiteX11" fmla="*/ 10345123 w 11665296"/>
                <a:gd name="connsiteY11" fmla="*/ 7920880 h 8825265"/>
                <a:gd name="connsiteX12" fmla="*/ 4860540 w 11665296"/>
                <a:gd name="connsiteY12" fmla="*/ 7920880 h 8825265"/>
                <a:gd name="connsiteX13" fmla="*/ 2645180 w 11665296"/>
                <a:gd name="connsiteY13" fmla="*/ 8825265 h 8825265"/>
                <a:gd name="connsiteX14" fmla="*/ 2608585 w 11665296"/>
                <a:gd name="connsiteY14" fmla="*/ 7949455 h 8825265"/>
                <a:gd name="connsiteX15" fmla="*/ 1320173 w 11665296"/>
                <a:gd name="connsiteY15" fmla="*/ 7920880 h 8825265"/>
                <a:gd name="connsiteX16" fmla="*/ 57150 w 11665296"/>
                <a:gd name="connsiteY16" fmla="*/ 6400682 h 8825265"/>
                <a:gd name="connsiteX17" fmla="*/ 57150 w 11665296"/>
                <a:gd name="connsiteY17" fmla="*/ 5534913 h 8825265"/>
                <a:gd name="connsiteX18" fmla="*/ 0 w 11665296"/>
                <a:gd name="connsiteY18" fmla="*/ 1320173 h 8825265"/>
                <a:gd name="connsiteX0" fmla="*/ 0 w 11665296"/>
                <a:gd name="connsiteY0" fmla="*/ 1320173 h 8825265"/>
                <a:gd name="connsiteX1" fmla="*/ 1320173 w 11665296"/>
                <a:gd name="connsiteY1" fmla="*/ 0 h 8825265"/>
                <a:gd name="connsiteX2" fmla="*/ 1944216 w 11665296"/>
                <a:gd name="connsiteY2" fmla="*/ 0 h 8825265"/>
                <a:gd name="connsiteX3" fmla="*/ 1944216 w 11665296"/>
                <a:gd name="connsiteY3" fmla="*/ 0 h 8825265"/>
                <a:gd name="connsiteX4" fmla="*/ 4860540 w 11665296"/>
                <a:gd name="connsiteY4" fmla="*/ 0 h 8825265"/>
                <a:gd name="connsiteX5" fmla="*/ 10345123 w 11665296"/>
                <a:gd name="connsiteY5" fmla="*/ 0 h 8825265"/>
                <a:gd name="connsiteX6" fmla="*/ 11665296 w 11665296"/>
                <a:gd name="connsiteY6" fmla="*/ 1320173 h 8825265"/>
                <a:gd name="connsiteX7" fmla="*/ 11665296 w 11665296"/>
                <a:gd name="connsiteY7" fmla="*/ 4620513 h 8825265"/>
                <a:gd name="connsiteX8" fmla="*/ 11665296 w 11665296"/>
                <a:gd name="connsiteY8" fmla="*/ 4620513 h 8825265"/>
                <a:gd name="connsiteX9" fmla="*/ 11665296 w 11665296"/>
                <a:gd name="connsiteY9" fmla="*/ 6600733 h 8825265"/>
                <a:gd name="connsiteX10" fmla="*/ 11665296 w 11665296"/>
                <a:gd name="connsiteY10" fmla="*/ 6600707 h 8825265"/>
                <a:gd name="connsiteX11" fmla="*/ 10345123 w 11665296"/>
                <a:gd name="connsiteY11" fmla="*/ 7920880 h 8825265"/>
                <a:gd name="connsiteX12" fmla="*/ 3981859 w 11665296"/>
                <a:gd name="connsiteY12" fmla="*/ 7920880 h 8825265"/>
                <a:gd name="connsiteX13" fmla="*/ 2645180 w 11665296"/>
                <a:gd name="connsiteY13" fmla="*/ 8825265 h 8825265"/>
                <a:gd name="connsiteX14" fmla="*/ 2608585 w 11665296"/>
                <a:gd name="connsiteY14" fmla="*/ 7949455 h 8825265"/>
                <a:gd name="connsiteX15" fmla="*/ 1320173 w 11665296"/>
                <a:gd name="connsiteY15" fmla="*/ 7920880 h 8825265"/>
                <a:gd name="connsiteX16" fmla="*/ 57150 w 11665296"/>
                <a:gd name="connsiteY16" fmla="*/ 6400682 h 8825265"/>
                <a:gd name="connsiteX17" fmla="*/ 57150 w 11665296"/>
                <a:gd name="connsiteY17" fmla="*/ 5534913 h 8825265"/>
                <a:gd name="connsiteX18" fmla="*/ 0 w 11665296"/>
                <a:gd name="connsiteY18" fmla="*/ 1320173 h 88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665296" h="8825265">
                  <a:moveTo>
                    <a:pt x="0" y="1320173"/>
                  </a:moveTo>
                  <a:cubicBezTo>
                    <a:pt x="0" y="591062"/>
                    <a:pt x="591062" y="0"/>
                    <a:pt x="1320173" y="0"/>
                  </a:cubicBezTo>
                  <a:lnTo>
                    <a:pt x="1944216" y="0"/>
                  </a:lnTo>
                  <a:lnTo>
                    <a:pt x="1944216" y="0"/>
                  </a:lnTo>
                  <a:lnTo>
                    <a:pt x="4860540" y="0"/>
                  </a:lnTo>
                  <a:lnTo>
                    <a:pt x="10345123" y="0"/>
                  </a:lnTo>
                  <a:cubicBezTo>
                    <a:pt x="11074234" y="0"/>
                    <a:pt x="11665296" y="591062"/>
                    <a:pt x="11665296" y="1320173"/>
                  </a:cubicBezTo>
                  <a:lnTo>
                    <a:pt x="11665296" y="4620513"/>
                  </a:lnTo>
                  <a:lnTo>
                    <a:pt x="11665296" y="4620513"/>
                  </a:lnTo>
                  <a:lnTo>
                    <a:pt x="11665296" y="6600733"/>
                  </a:lnTo>
                  <a:lnTo>
                    <a:pt x="11665296" y="6600707"/>
                  </a:lnTo>
                  <a:cubicBezTo>
                    <a:pt x="11665296" y="7329818"/>
                    <a:pt x="11074234" y="7920880"/>
                    <a:pt x="10345123" y="7920880"/>
                  </a:cubicBezTo>
                  <a:lnTo>
                    <a:pt x="3981859" y="7920880"/>
                  </a:lnTo>
                  <a:lnTo>
                    <a:pt x="2645180" y="8825265"/>
                  </a:lnTo>
                  <a:lnTo>
                    <a:pt x="2608585" y="7949455"/>
                  </a:lnTo>
                  <a:lnTo>
                    <a:pt x="1320173" y="7920880"/>
                  </a:lnTo>
                  <a:cubicBezTo>
                    <a:pt x="591062" y="7920880"/>
                    <a:pt x="57150" y="7129793"/>
                    <a:pt x="57150" y="6400682"/>
                  </a:cubicBezTo>
                  <a:lnTo>
                    <a:pt x="57150" y="5534913"/>
                  </a:lnTo>
                  <a:lnTo>
                    <a:pt x="0" y="1320173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387532" y="1731565"/>
              <a:ext cx="11071229" cy="6225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キッチン</a:t>
              </a:r>
              <a:endParaRPr lang="en-US" altLang="ja-JP" sz="96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en-US" altLang="ja-JP" sz="32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66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おさらは、おとさないようにもとうね！すい</a:t>
              </a:r>
              <a:r>
                <a:rPr lang="ja-JP" altLang="en-US" sz="66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は</a:t>
              </a:r>
              <a:r>
                <a:rPr lang="ja-JP" altLang="en-US" sz="66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んきのゆげは、あついよ！</a:t>
              </a:r>
              <a:endParaRPr lang="en-US" altLang="ja-JP" sz="6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66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やけどをする</a:t>
              </a:r>
              <a:r>
                <a:rPr lang="ja-JP" altLang="en-US" sz="66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よ！</a:t>
              </a:r>
              <a:endParaRPr lang="ja-JP" altLang="en-US" sz="6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4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72268" y="79200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1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2733387" y="2701087"/>
            <a:ext cx="14580000" cy="7524000"/>
            <a:chOff x="6955483" y="1515541"/>
            <a:chExt cx="11665296" cy="9349630"/>
          </a:xfrm>
        </p:grpSpPr>
        <p:sp>
          <p:nvSpPr>
            <p:cNvPr id="5" name="角丸四角形吹き出し 4">
              <a:hlinkClick r:id="" action="ppaction://hlinkshowjump?jump=nextslide"/>
            </p:cNvPr>
            <p:cNvSpPr/>
            <p:nvPr/>
          </p:nvSpPr>
          <p:spPr>
            <a:xfrm>
              <a:off x="6955483" y="1515541"/>
              <a:ext cx="11665296" cy="9349630"/>
            </a:xfrm>
            <a:custGeom>
              <a:avLst/>
              <a:gdLst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402417 w 11665296"/>
                <a:gd name="connsiteY13" fmla="*/ 8910990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0 w 11665296"/>
                <a:gd name="connsiteY16" fmla="*/ 6600707 h 7920880"/>
                <a:gd name="connsiteX17" fmla="*/ 0 w 11665296"/>
                <a:gd name="connsiteY17" fmla="*/ 6600733 h 7920880"/>
                <a:gd name="connsiteX18" fmla="*/ 0 w 11665296"/>
                <a:gd name="connsiteY18" fmla="*/ 4620513 h 7920880"/>
                <a:gd name="connsiteX19" fmla="*/ 0 w 11665296"/>
                <a:gd name="connsiteY19" fmla="*/ 4620513 h 7920880"/>
                <a:gd name="connsiteX20" fmla="*/ 0 w 11665296"/>
                <a:gd name="connsiteY20" fmla="*/ 1320173 h 7920880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0 w 11665296"/>
                <a:gd name="connsiteY16" fmla="*/ 6600707 h 7968015"/>
                <a:gd name="connsiteX17" fmla="*/ 0 w 11665296"/>
                <a:gd name="connsiteY17" fmla="*/ 6600733 h 7968015"/>
                <a:gd name="connsiteX18" fmla="*/ 0 w 11665296"/>
                <a:gd name="connsiteY18" fmla="*/ 4620513 h 7968015"/>
                <a:gd name="connsiteX19" fmla="*/ 0 w 11665296"/>
                <a:gd name="connsiteY19" fmla="*/ 4620513 h 7968015"/>
                <a:gd name="connsiteX20" fmla="*/ 0 w 11665296"/>
                <a:gd name="connsiteY20" fmla="*/ 1320173 h 7968015"/>
                <a:gd name="connsiteX0" fmla="*/ 342900 w 12008196"/>
                <a:gd name="connsiteY0" fmla="*/ 1320173 h 8315233"/>
                <a:gd name="connsiteX1" fmla="*/ 1663073 w 12008196"/>
                <a:gd name="connsiteY1" fmla="*/ 0 h 8315233"/>
                <a:gd name="connsiteX2" fmla="*/ 2287116 w 12008196"/>
                <a:gd name="connsiteY2" fmla="*/ 0 h 8315233"/>
                <a:gd name="connsiteX3" fmla="*/ 2287116 w 12008196"/>
                <a:gd name="connsiteY3" fmla="*/ 0 h 8315233"/>
                <a:gd name="connsiteX4" fmla="*/ 5203440 w 12008196"/>
                <a:gd name="connsiteY4" fmla="*/ 0 h 8315233"/>
                <a:gd name="connsiteX5" fmla="*/ 10688023 w 12008196"/>
                <a:gd name="connsiteY5" fmla="*/ 0 h 8315233"/>
                <a:gd name="connsiteX6" fmla="*/ 12008196 w 12008196"/>
                <a:gd name="connsiteY6" fmla="*/ 1320173 h 8315233"/>
                <a:gd name="connsiteX7" fmla="*/ 12008196 w 12008196"/>
                <a:gd name="connsiteY7" fmla="*/ 4620513 h 8315233"/>
                <a:gd name="connsiteX8" fmla="*/ 12008196 w 12008196"/>
                <a:gd name="connsiteY8" fmla="*/ 4620513 h 8315233"/>
                <a:gd name="connsiteX9" fmla="*/ 12008196 w 12008196"/>
                <a:gd name="connsiteY9" fmla="*/ 6600733 h 8315233"/>
                <a:gd name="connsiteX10" fmla="*/ 12008196 w 12008196"/>
                <a:gd name="connsiteY10" fmla="*/ 6600707 h 8315233"/>
                <a:gd name="connsiteX11" fmla="*/ 10688023 w 12008196"/>
                <a:gd name="connsiteY11" fmla="*/ 7920880 h 8315233"/>
                <a:gd name="connsiteX12" fmla="*/ 5203440 w 12008196"/>
                <a:gd name="connsiteY12" fmla="*/ 7920880 h 8315233"/>
                <a:gd name="connsiteX13" fmla="*/ 3716742 w 12008196"/>
                <a:gd name="connsiteY13" fmla="*/ 7968015 h 8315233"/>
                <a:gd name="connsiteX14" fmla="*/ 2287116 w 12008196"/>
                <a:gd name="connsiteY14" fmla="*/ 7920880 h 8315233"/>
                <a:gd name="connsiteX15" fmla="*/ 1663073 w 12008196"/>
                <a:gd name="connsiteY15" fmla="*/ 7920880 h 8315233"/>
                <a:gd name="connsiteX16" fmla="*/ 342900 w 12008196"/>
                <a:gd name="connsiteY16" fmla="*/ 6600707 h 8315233"/>
                <a:gd name="connsiteX17" fmla="*/ 0 w 12008196"/>
                <a:gd name="connsiteY17" fmla="*/ 8315233 h 8315233"/>
                <a:gd name="connsiteX18" fmla="*/ 342900 w 12008196"/>
                <a:gd name="connsiteY18" fmla="*/ 4620513 h 8315233"/>
                <a:gd name="connsiteX19" fmla="*/ 342900 w 12008196"/>
                <a:gd name="connsiteY19" fmla="*/ 4620513 h 8315233"/>
                <a:gd name="connsiteX20" fmla="*/ 342900 w 12008196"/>
                <a:gd name="connsiteY20" fmla="*/ 1320173 h 8315233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60070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88645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400708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828675 w 12436821"/>
                <a:gd name="connsiteY19" fmla="*/ 55349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828675 w 12436821"/>
                <a:gd name="connsiteY16" fmla="*/ 6400682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57150 w 11665296"/>
                <a:gd name="connsiteY16" fmla="*/ 6400682 h 7968015"/>
                <a:gd name="connsiteX17" fmla="*/ 57150 w 11665296"/>
                <a:gd name="connsiteY17" fmla="*/ 5534913 h 7968015"/>
                <a:gd name="connsiteX18" fmla="*/ 0 w 11665296"/>
                <a:gd name="connsiteY18" fmla="*/ 1320173 h 7968015"/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328355 w 11665296"/>
                <a:gd name="connsiteY13" fmla="*/ 7910865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57150 w 11665296"/>
                <a:gd name="connsiteY16" fmla="*/ 6400682 h 7920880"/>
                <a:gd name="connsiteX17" fmla="*/ 57150 w 11665296"/>
                <a:gd name="connsiteY17" fmla="*/ 5534913 h 7920880"/>
                <a:gd name="connsiteX18" fmla="*/ 0 w 11665296"/>
                <a:gd name="connsiteY18" fmla="*/ 1320173 h 792088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10345123 w 11665296"/>
                <a:gd name="connsiteY11" fmla="*/ 7920880 h 9349630"/>
                <a:gd name="connsiteX12" fmla="*/ 8544969 w 11665296"/>
                <a:gd name="connsiteY12" fmla="*/ 9349630 h 9349630"/>
                <a:gd name="connsiteX13" fmla="*/ 3328355 w 11665296"/>
                <a:gd name="connsiteY13" fmla="*/ 7910865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10345123 w 11665296"/>
                <a:gd name="connsiteY11" fmla="*/ 7920880 h 9349630"/>
                <a:gd name="connsiteX12" fmla="*/ 8544969 w 11665296"/>
                <a:gd name="connsiteY12" fmla="*/ 9349630 h 9349630"/>
                <a:gd name="connsiteX13" fmla="*/ 8149953 w 11665296"/>
                <a:gd name="connsiteY13" fmla="*/ 7996590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9776538 w 11665296"/>
                <a:gd name="connsiteY11" fmla="*/ 7949455 h 9349630"/>
                <a:gd name="connsiteX12" fmla="*/ 8544969 w 11665296"/>
                <a:gd name="connsiteY12" fmla="*/ 9349630 h 9349630"/>
                <a:gd name="connsiteX13" fmla="*/ 8149953 w 11665296"/>
                <a:gd name="connsiteY13" fmla="*/ 7996590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665296" h="9349630">
                  <a:moveTo>
                    <a:pt x="0" y="1320173"/>
                  </a:moveTo>
                  <a:cubicBezTo>
                    <a:pt x="0" y="591062"/>
                    <a:pt x="591062" y="0"/>
                    <a:pt x="1320173" y="0"/>
                  </a:cubicBezTo>
                  <a:lnTo>
                    <a:pt x="1944216" y="0"/>
                  </a:lnTo>
                  <a:lnTo>
                    <a:pt x="1944216" y="0"/>
                  </a:lnTo>
                  <a:lnTo>
                    <a:pt x="4860540" y="0"/>
                  </a:lnTo>
                  <a:lnTo>
                    <a:pt x="10345123" y="0"/>
                  </a:lnTo>
                  <a:cubicBezTo>
                    <a:pt x="11074234" y="0"/>
                    <a:pt x="11665296" y="591062"/>
                    <a:pt x="11665296" y="1320173"/>
                  </a:cubicBezTo>
                  <a:lnTo>
                    <a:pt x="11665296" y="4620513"/>
                  </a:lnTo>
                  <a:lnTo>
                    <a:pt x="11665296" y="4620513"/>
                  </a:lnTo>
                  <a:lnTo>
                    <a:pt x="11665296" y="6600733"/>
                  </a:lnTo>
                  <a:lnTo>
                    <a:pt x="11665296" y="6600707"/>
                  </a:lnTo>
                  <a:cubicBezTo>
                    <a:pt x="11665296" y="7329818"/>
                    <a:pt x="10505649" y="7949455"/>
                    <a:pt x="9776538" y="7949455"/>
                  </a:cubicBezTo>
                  <a:lnTo>
                    <a:pt x="8544969" y="9349630"/>
                  </a:lnTo>
                  <a:lnTo>
                    <a:pt x="8149953" y="7996590"/>
                  </a:lnTo>
                  <a:lnTo>
                    <a:pt x="1944216" y="7920880"/>
                  </a:lnTo>
                  <a:lnTo>
                    <a:pt x="1320173" y="7920880"/>
                  </a:lnTo>
                  <a:cubicBezTo>
                    <a:pt x="591062" y="7920880"/>
                    <a:pt x="57150" y="7129793"/>
                    <a:pt x="57150" y="6400682"/>
                  </a:cubicBezTo>
                  <a:lnTo>
                    <a:pt x="57150" y="5534913"/>
                  </a:lnTo>
                  <a:lnTo>
                    <a:pt x="0" y="1320173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596684" y="2019597"/>
              <a:ext cx="10369152" cy="6081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キッチン</a:t>
              </a:r>
              <a:endParaRPr lang="en-US" altLang="ja-JP" sz="32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コンロに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さわったらダメ！</a:t>
              </a:r>
              <a:endParaRPr lang="en-US" altLang="ja-JP" sz="7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err="1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ひや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おなべで、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やけどをする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かもしれないよ！</a:t>
              </a:r>
              <a:endParaRPr lang="ja-JP" altLang="en-US" sz="7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4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60300" y="77175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7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4969756" y="3565167"/>
            <a:ext cx="12276000" cy="7380000"/>
            <a:chOff x="6955483" y="1515541"/>
            <a:chExt cx="11665296" cy="10064005"/>
          </a:xfrm>
        </p:grpSpPr>
        <p:sp>
          <p:nvSpPr>
            <p:cNvPr id="5" name="角丸四角形吹き出し 4">
              <a:hlinkClick r:id="" action="ppaction://hlinkshowjump?jump=nextslide"/>
            </p:cNvPr>
            <p:cNvSpPr/>
            <p:nvPr/>
          </p:nvSpPr>
          <p:spPr>
            <a:xfrm>
              <a:off x="6955483" y="1515541"/>
              <a:ext cx="11665296" cy="10064005"/>
            </a:xfrm>
            <a:custGeom>
              <a:avLst/>
              <a:gdLst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402417 w 11665296"/>
                <a:gd name="connsiteY13" fmla="*/ 8910990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0 w 11665296"/>
                <a:gd name="connsiteY16" fmla="*/ 6600707 h 7920880"/>
                <a:gd name="connsiteX17" fmla="*/ 0 w 11665296"/>
                <a:gd name="connsiteY17" fmla="*/ 6600733 h 7920880"/>
                <a:gd name="connsiteX18" fmla="*/ 0 w 11665296"/>
                <a:gd name="connsiteY18" fmla="*/ 4620513 h 7920880"/>
                <a:gd name="connsiteX19" fmla="*/ 0 w 11665296"/>
                <a:gd name="connsiteY19" fmla="*/ 4620513 h 7920880"/>
                <a:gd name="connsiteX20" fmla="*/ 0 w 11665296"/>
                <a:gd name="connsiteY20" fmla="*/ 1320173 h 7920880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0 w 11665296"/>
                <a:gd name="connsiteY16" fmla="*/ 6600707 h 7968015"/>
                <a:gd name="connsiteX17" fmla="*/ 0 w 11665296"/>
                <a:gd name="connsiteY17" fmla="*/ 6600733 h 7968015"/>
                <a:gd name="connsiteX18" fmla="*/ 0 w 11665296"/>
                <a:gd name="connsiteY18" fmla="*/ 4620513 h 7968015"/>
                <a:gd name="connsiteX19" fmla="*/ 0 w 11665296"/>
                <a:gd name="connsiteY19" fmla="*/ 4620513 h 7968015"/>
                <a:gd name="connsiteX20" fmla="*/ 0 w 11665296"/>
                <a:gd name="connsiteY20" fmla="*/ 1320173 h 7968015"/>
                <a:gd name="connsiteX0" fmla="*/ 342900 w 12008196"/>
                <a:gd name="connsiteY0" fmla="*/ 1320173 h 8315233"/>
                <a:gd name="connsiteX1" fmla="*/ 1663073 w 12008196"/>
                <a:gd name="connsiteY1" fmla="*/ 0 h 8315233"/>
                <a:gd name="connsiteX2" fmla="*/ 2287116 w 12008196"/>
                <a:gd name="connsiteY2" fmla="*/ 0 h 8315233"/>
                <a:gd name="connsiteX3" fmla="*/ 2287116 w 12008196"/>
                <a:gd name="connsiteY3" fmla="*/ 0 h 8315233"/>
                <a:gd name="connsiteX4" fmla="*/ 5203440 w 12008196"/>
                <a:gd name="connsiteY4" fmla="*/ 0 h 8315233"/>
                <a:gd name="connsiteX5" fmla="*/ 10688023 w 12008196"/>
                <a:gd name="connsiteY5" fmla="*/ 0 h 8315233"/>
                <a:gd name="connsiteX6" fmla="*/ 12008196 w 12008196"/>
                <a:gd name="connsiteY6" fmla="*/ 1320173 h 8315233"/>
                <a:gd name="connsiteX7" fmla="*/ 12008196 w 12008196"/>
                <a:gd name="connsiteY7" fmla="*/ 4620513 h 8315233"/>
                <a:gd name="connsiteX8" fmla="*/ 12008196 w 12008196"/>
                <a:gd name="connsiteY8" fmla="*/ 4620513 h 8315233"/>
                <a:gd name="connsiteX9" fmla="*/ 12008196 w 12008196"/>
                <a:gd name="connsiteY9" fmla="*/ 6600733 h 8315233"/>
                <a:gd name="connsiteX10" fmla="*/ 12008196 w 12008196"/>
                <a:gd name="connsiteY10" fmla="*/ 6600707 h 8315233"/>
                <a:gd name="connsiteX11" fmla="*/ 10688023 w 12008196"/>
                <a:gd name="connsiteY11" fmla="*/ 7920880 h 8315233"/>
                <a:gd name="connsiteX12" fmla="*/ 5203440 w 12008196"/>
                <a:gd name="connsiteY12" fmla="*/ 7920880 h 8315233"/>
                <a:gd name="connsiteX13" fmla="*/ 3716742 w 12008196"/>
                <a:gd name="connsiteY13" fmla="*/ 7968015 h 8315233"/>
                <a:gd name="connsiteX14" fmla="*/ 2287116 w 12008196"/>
                <a:gd name="connsiteY14" fmla="*/ 7920880 h 8315233"/>
                <a:gd name="connsiteX15" fmla="*/ 1663073 w 12008196"/>
                <a:gd name="connsiteY15" fmla="*/ 7920880 h 8315233"/>
                <a:gd name="connsiteX16" fmla="*/ 342900 w 12008196"/>
                <a:gd name="connsiteY16" fmla="*/ 6600707 h 8315233"/>
                <a:gd name="connsiteX17" fmla="*/ 0 w 12008196"/>
                <a:gd name="connsiteY17" fmla="*/ 8315233 h 8315233"/>
                <a:gd name="connsiteX18" fmla="*/ 342900 w 12008196"/>
                <a:gd name="connsiteY18" fmla="*/ 4620513 h 8315233"/>
                <a:gd name="connsiteX19" fmla="*/ 342900 w 12008196"/>
                <a:gd name="connsiteY19" fmla="*/ 4620513 h 8315233"/>
                <a:gd name="connsiteX20" fmla="*/ 342900 w 12008196"/>
                <a:gd name="connsiteY20" fmla="*/ 1320173 h 8315233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60070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88645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400708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828675 w 12436821"/>
                <a:gd name="connsiteY19" fmla="*/ 55349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828675 w 12436821"/>
                <a:gd name="connsiteY16" fmla="*/ 6400682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57150 w 11665296"/>
                <a:gd name="connsiteY16" fmla="*/ 6400682 h 7968015"/>
                <a:gd name="connsiteX17" fmla="*/ 57150 w 11665296"/>
                <a:gd name="connsiteY17" fmla="*/ 5534913 h 7968015"/>
                <a:gd name="connsiteX18" fmla="*/ 0 w 11665296"/>
                <a:gd name="connsiteY18" fmla="*/ 1320173 h 7968015"/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328355 w 11665296"/>
                <a:gd name="connsiteY13" fmla="*/ 7910865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57150 w 11665296"/>
                <a:gd name="connsiteY16" fmla="*/ 6400682 h 7920880"/>
                <a:gd name="connsiteX17" fmla="*/ 57150 w 11665296"/>
                <a:gd name="connsiteY17" fmla="*/ 5534913 h 7920880"/>
                <a:gd name="connsiteX18" fmla="*/ 0 w 11665296"/>
                <a:gd name="connsiteY18" fmla="*/ 1320173 h 792088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10345123 w 11665296"/>
                <a:gd name="connsiteY11" fmla="*/ 7920880 h 9349630"/>
                <a:gd name="connsiteX12" fmla="*/ 8544969 w 11665296"/>
                <a:gd name="connsiteY12" fmla="*/ 9349630 h 9349630"/>
                <a:gd name="connsiteX13" fmla="*/ 3328355 w 11665296"/>
                <a:gd name="connsiteY13" fmla="*/ 7910865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10345123 w 11665296"/>
                <a:gd name="connsiteY11" fmla="*/ 7920880 h 9349630"/>
                <a:gd name="connsiteX12" fmla="*/ 8544969 w 11665296"/>
                <a:gd name="connsiteY12" fmla="*/ 9349630 h 9349630"/>
                <a:gd name="connsiteX13" fmla="*/ 8149953 w 11665296"/>
                <a:gd name="connsiteY13" fmla="*/ 7996590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9776538 w 11665296"/>
                <a:gd name="connsiteY11" fmla="*/ 7949455 h 9349630"/>
                <a:gd name="connsiteX12" fmla="*/ 8544969 w 11665296"/>
                <a:gd name="connsiteY12" fmla="*/ 9349630 h 9349630"/>
                <a:gd name="connsiteX13" fmla="*/ 8149953 w 11665296"/>
                <a:gd name="connsiteY13" fmla="*/ 7996590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10064005"/>
                <a:gd name="connsiteX1" fmla="*/ 1320173 w 11665296"/>
                <a:gd name="connsiteY1" fmla="*/ 0 h 10064005"/>
                <a:gd name="connsiteX2" fmla="*/ 1944216 w 11665296"/>
                <a:gd name="connsiteY2" fmla="*/ 0 h 10064005"/>
                <a:gd name="connsiteX3" fmla="*/ 1944216 w 11665296"/>
                <a:gd name="connsiteY3" fmla="*/ 0 h 10064005"/>
                <a:gd name="connsiteX4" fmla="*/ 4860540 w 11665296"/>
                <a:gd name="connsiteY4" fmla="*/ 0 h 10064005"/>
                <a:gd name="connsiteX5" fmla="*/ 10345123 w 11665296"/>
                <a:gd name="connsiteY5" fmla="*/ 0 h 10064005"/>
                <a:gd name="connsiteX6" fmla="*/ 11665296 w 11665296"/>
                <a:gd name="connsiteY6" fmla="*/ 1320173 h 10064005"/>
                <a:gd name="connsiteX7" fmla="*/ 11665296 w 11665296"/>
                <a:gd name="connsiteY7" fmla="*/ 4620513 h 10064005"/>
                <a:gd name="connsiteX8" fmla="*/ 11665296 w 11665296"/>
                <a:gd name="connsiteY8" fmla="*/ 4620513 h 10064005"/>
                <a:gd name="connsiteX9" fmla="*/ 11665296 w 11665296"/>
                <a:gd name="connsiteY9" fmla="*/ 6600733 h 10064005"/>
                <a:gd name="connsiteX10" fmla="*/ 11665296 w 11665296"/>
                <a:gd name="connsiteY10" fmla="*/ 6600707 h 10064005"/>
                <a:gd name="connsiteX11" fmla="*/ 9776538 w 11665296"/>
                <a:gd name="connsiteY11" fmla="*/ 7949455 h 10064005"/>
                <a:gd name="connsiteX12" fmla="*/ 10350847 w 11665296"/>
                <a:gd name="connsiteY12" fmla="*/ 10064005 h 10064005"/>
                <a:gd name="connsiteX13" fmla="*/ 8149953 w 11665296"/>
                <a:gd name="connsiteY13" fmla="*/ 7996590 h 10064005"/>
                <a:gd name="connsiteX14" fmla="*/ 1944216 w 11665296"/>
                <a:gd name="connsiteY14" fmla="*/ 7920880 h 10064005"/>
                <a:gd name="connsiteX15" fmla="*/ 1320173 w 11665296"/>
                <a:gd name="connsiteY15" fmla="*/ 7920880 h 10064005"/>
                <a:gd name="connsiteX16" fmla="*/ 57150 w 11665296"/>
                <a:gd name="connsiteY16" fmla="*/ 6400682 h 10064005"/>
                <a:gd name="connsiteX17" fmla="*/ 57150 w 11665296"/>
                <a:gd name="connsiteY17" fmla="*/ 5534913 h 10064005"/>
                <a:gd name="connsiteX18" fmla="*/ 0 w 11665296"/>
                <a:gd name="connsiteY18" fmla="*/ 1320173 h 10064005"/>
                <a:gd name="connsiteX0" fmla="*/ 0 w 11665296"/>
                <a:gd name="connsiteY0" fmla="*/ 1320173 h 10064005"/>
                <a:gd name="connsiteX1" fmla="*/ 1320173 w 11665296"/>
                <a:gd name="connsiteY1" fmla="*/ 0 h 10064005"/>
                <a:gd name="connsiteX2" fmla="*/ 1944216 w 11665296"/>
                <a:gd name="connsiteY2" fmla="*/ 0 h 10064005"/>
                <a:gd name="connsiteX3" fmla="*/ 1944216 w 11665296"/>
                <a:gd name="connsiteY3" fmla="*/ 0 h 10064005"/>
                <a:gd name="connsiteX4" fmla="*/ 4860540 w 11665296"/>
                <a:gd name="connsiteY4" fmla="*/ 0 h 10064005"/>
                <a:gd name="connsiteX5" fmla="*/ 10345123 w 11665296"/>
                <a:gd name="connsiteY5" fmla="*/ 0 h 10064005"/>
                <a:gd name="connsiteX6" fmla="*/ 11665296 w 11665296"/>
                <a:gd name="connsiteY6" fmla="*/ 1320173 h 10064005"/>
                <a:gd name="connsiteX7" fmla="*/ 11665296 w 11665296"/>
                <a:gd name="connsiteY7" fmla="*/ 4620513 h 10064005"/>
                <a:gd name="connsiteX8" fmla="*/ 11665296 w 11665296"/>
                <a:gd name="connsiteY8" fmla="*/ 4620513 h 10064005"/>
                <a:gd name="connsiteX9" fmla="*/ 11665296 w 11665296"/>
                <a:gd name="connsiteY9" fmla="*/ 6600733 h 10064005"/>
                <a:gd name="connsiteX10" fmla="*/ 11665296 w 11665296"/>
                <a:gd name="connsiteY10" fmla="*/ 6600707 h 10064005"/>
                <a:gd name="connsiteX11" fmla="*/ 10437845 w 11665296"/>
                <a:gd name="connsiteY11" fmla="*/ 7949455 h 10064005"/>
                <a:gd name="connsiteX12" fmla="*/ 10350847 w 11665296"/>
                <a:gd name="connsiteY12" fmla="*/ 10064005 h 10064005"/>
                <a:gd name="connsiteX13" fmla="*/ 8149953 w 11665296"/>
                <a:gd name="connsiteY13" fmla="*/ 7996590 h 10064005"/>
                <a:gd name="connsiteX14" fmla="*/ 1944216 w 11665296"/>
                <a:gd name="connsiteY14" fmla="*/ 7920880 h 10064005"/>
                <a:gd name="connsiteX15" fmla="*/ 1320173 w 11665296"/>
                <a:gd name="connsiteY15" fmla="*/ 7920880 h 10064005"/>
                <a:gd name="connsiteX16" fmla="*/ 57150 w 11665296"/>
                <a:gd name="connsiteY16" fmla="*/ 6400682 h 10064005"/>
                <a:gd name="connsiteX17" fmla="*/ 57150 w 11665296"/>
                <a:gd name="connsiteY17" fmla="*/ 5534913 h 10064005"/>
                <a:gd name="connsiteX18" fmla="*/ 0 w 11665296"/>
                <a:gd name="connsiteY18" fmla="*/ 1320173 h 10064005"/>
                <a:gd name="connsiteX0" fmla="*/ 0 w 11665296"/>
                <a:gd name="connsiteY0" fmla="*/ 1320173 h 10064005"/>
                <a:gd name="connsiteX1" fmla="*/ 1320173 w 11665296"/>
                <a:gd name="connsiteY1" fmla="*/ 0 h 10064005"/>
                <a:gd name="connsiteX2" fmla="*/ 1944216 w 11665296"/>
                <a:gd name="connsiteY2" fmla="*/ 0 h 10064005"/>
                <a:gd name="connsiteX3" fmla="*/ 1944216 w 11665296"/>
                <a:gd name="connsiteY3" fmla="*/ 0 h 10064005"/>
                <a:gd name="connsiteX4" fmla="*/ 4860540 w 11665296"/>
                <a:gd name="connsiteY4" fmla="*/ 0 h 10064005"/>
                <a:gd name="connsiteX5" fmla="*/ 10345123 w 11665296"/>
                <a:gd name="connsiteY5" fmla="*/ 0 h 10064005"/>
                <a:gd name="connsiteX6" fmla="*/ 11665296 w 11665296"/>
                <a:gd name="connsiteY6" fmla="*/ 1320173 h 10064005"/>
                <a:gd name="connsiteX7" fmla="*/ 11665296 w 11665296"/>
                <a:gd name="connsiteY7" fmla="*/ 4620513 h 10064005"/>
                <a:gd name="connsiteX8" fmla="*/ 11665296 w 11665296"/>
                <a:gd name="connsiteY8" fmla="*/ 4620513 h 10064005"/>
                <a:gd name="connsiteX9" fmla="*/ 11665296 w 11665296"/>
                <a:gd name="connsiteY9" fmla="*/ 6600733 h 10064005"/>
                <a:gd name="connsiteX10" fmla="*/ 11665296 w 11665296"/>
                <a:gd name="connsiteY10" fmla="*/ 6600707 h 10064005"/>
                <a:gd name="connsiteX11" fmla="*/ 10437845 w 11665296"/>
                <a:gd name="connsiteY11" fmla="*/ 7949455 h 10064005"/>
                <a:gd name="connsiteX12" fmla="*/ 10350847 w 11665296"/>
                <a:gd name="connsiteY12" fmla="*/ 10064005 h 10064005"/>
                <a:gd name="connsiteX13" fmla="*/ 9116479 w 11665296"/>
                <a:gd name="connsiteY13" fmla="*/ 7996590 h 10064005"/>
                <a:gd name="connsiteX14" fmla="*/ 1944216 w 11665296"/>
                <a:gd name="connsiteY14" fmla="*/ 7920880 h 10064005"/>
                <a:gd name="connsiteX15" fmla="*/ 1320173 w 11665296"/>
                <a:gd name="connsiteY15" fmla="*/ 7920880 h 10064005"/>
                <a:gd name="connsiteX16" fmla="*/ 57150 w 11665296"/>
                <a:gd name="connsiteY16" fmla="*/ 6400682 h 10064005"/>
                <a:gd name="connsiteX17" fmla="*/ 57150 w 11665296"/>
                <a:gd name="connsiteY17" fmla="*/ 5534913 h 10064005"/>
                <a:gd name="connsiteX18" fmla="*/ 0 w 11665296"/>
                <a:gd name="connsiteY18" fmla="*/ 1320173 h 1006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665296" h="10064005">
                  <a:moveTo>
                    <a:pt x="0" y="1320173"/>
                  </a:moveTo>
                  <a:cubicBezTo>
                    <a:pt x="0" y="591062"/>
                    <a:pt x="591062" y="0"/>
                    <a:pt x="1320173" y="0"/>
                  </a:cubicBezTo>
                  <a:lnTo>
                    <a:pt x="1944216" y="0"/>
                  </a:lnTo>
                  <a:lnTo>
                    <a:pt x="1944216" y="0"/>
                  </a:lnTo>
                  <a:lnTo>
                    <a:pt x="4860540" y="0"/>
                  </a:lnTo>
                  <a:lnTo>
                    <a:pt x="10345123" y="0"/>
                  </a:lnTo>
                  <a:cubicBezTo>
                    <a:pt x="11074234" y="0"/>
                    <a:pt x="11665296" y="591062"/>
                    <a:pt x="11665296" y="1320173"/>
                  </a:cubicBezTo>
                  <a:lnTo>
                    <a:pt x="11665296" y="4620513"/>
                  </a:lnTo>
                  <a:lnTo>
                    <a:pt x="11665296" y="4620513"/>
                  </a:lnTo>
                  <a:lnTo>
                    <a:pt x="11665296" y="6600733"/>
                  </a:lnTo>
                  <a:lnTo>
                    <a:pt x="11665296" y="6600707"/>
                  </a:lnTo>
                  <a:cubicBezTo>
                    <a:pt x="11665296" y="7329818"/>
                    <a:pt x="11166956" y="7949455"/>
                    <a:pt x="10437845" y="7949455"/>
                  </a:cubicBezTo>
                  <a:lnTo>
                    <a:pt x="10350847" y="10064005"/>
                  </a:lnTo>
                  <a:lnTo>
                    <a:pt x="9116479" y="7996590"/>
                  </a:lnTo>
                  <a:lnTo>
                    <a:pt x="1944216" y="7920880"/>
                  </a:lnTo>
                  <a:lnTo>
                    <a:pt x="1320173" y="7920880"/>
                  </a:lnTo>
                  <a:cubicBezTo>
                    <a:pt x="591062" y="7920880"/>
                    <a:pt x="57150" y="7129793"/>
                    <a:pt x="57150" y="6400682"/>
                  </a:cubicBezTo>
                  <a:lnTo>
                    <a:pt x="57150" y="5534913"/>
                  </a:lnTo>
                  <a:lnTo>
                    <a:pt x="0" y="1320173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596684" y="2249031"/>
              <a:ext cx="10369152" cy="705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せんめんじょ</a:t>
              </a:r>
              <a:endParaRPr lang="en-US" altLang="ja-JP" sz="96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en-US" altLang="ja-JP" sz="18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せんたくきがうごいてるときは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さわらない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よ！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ja-JP" altLang="en-US" sz="7200" dirty="0"/>
            </a:p>
          </p:txBody>
        </p:sp>
      </p:grpSp>
      <p:pic>
        <p:nvPicPr>
          <p:cNvPr id="4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2308" y="80270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0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17409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7668692" y="1621127"/>
            <a:ext cx="12708000" cy="8964000"/>
            <a:chOff x="6955483" y="1515541"/>
            <a:chExt cx="11311516" cy="8964000"/>
          </a:xfrm>
        </p:grpSpPr>
        <p:sp>
          <p:nvSpPr>
            <p:cNvPr id="5" name="角丸四角形吹き出し 4">
              <a:hlinkClick r:id="" action="ppaction://hlinkshowjump?jump=nextslide"/>
            </p:cNvPr>
            <p:cNvSpPr/>
            <p:nvPr/>
          </p:nvSpPr>
          <p:spPr>
            <a:xfrm>
              <a:off x="6955483" y="1515541"/>
              <a:ext cx="11311516" cy="8964000"/>
            </a:xfrm>
            <a:custGeom>
              <a:avLst/>
              <a:gdLst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402417 w 11665296"/>
                <a:gd name="connsiteY13" fmla="*/ 8910990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0 w 11665296"/>
                <a:gd name="connsiteY16" fmla="*/ 6600707 h 7920880"/>
                <a:gd name="connsiteX17" fmla="*/ 0 w 11665296"/>
                <a:gd name="connsiteY17" fmla="*/ 6600733 h 7920880"/>
                <a:gd name="connsiteX18" fmla="*/ 0 w 11665296"/>
                <a:gd name="connsiteY18" fmla="*/ 4620513 h 7920880"/>
                <a:gd name="connsiteX19" fmla="*/ 0 w 11665296"/>
                <a:gd name="connsiteY19" fmla="*/ 4620513 h 7920880"/>
                <a:gd name="connsiteX20" fmla="*/ 0 w 11665296"/>
                <a:gd name="connsiteY20" fmla="*/ 1320173 h 7920880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0 w 11665296"/>
                <a:gd name="connsiteY16" fmla="*/ 6600707 h 7968015"/>
                <a:gd name="connsiteX17" fmla="*/ 0 w 11665296"/>
                <a:gd name="connsiteY17" fmla="*/ 6600733 h 7968015"/>
                <a:gd name="connsiteX18" fmla="*/ 0 w 11665296"/>
                <a:gd name="connsiteY18" fmla="*/ 4620513 h 7968015"/>
                <a:gd name="connsiteX19" fmla="*/ 0 w 11665296"/>
                <a:gd name="connsiteY19" fmla="*/ 4620513 h 7968015"/>
                <a:gd name="connsiteX20" fmla="*/ 0 w 11665296"/>
                <a:gd name="connsiteY20" fmla="*/ 1320173 h 7968015"/>
                <a:gd name="connsiteX0" fmla="*/ 342900 w 12008196"/>
                <a:gd name="connsiteY0" fmla="*/ 1320173 h 8315233"/>
                <a:gd name="connsiteX1" fmla="*/ 1663073 w 12008196"/>
                <a:gd name="connsiteY1" fmla="*/ 0 h 8315233"/>
                <a:gd name="connsiteX2" fmla="*/ 2287116 w 12008196"/>
                <a:gd name="connsiteY2" fmla="*/ 0 h 8315233"/>
                <a:gd name="connsiteX3" fmla="*/ 2287116 w 12008196"/>
                <a:gd name="connsiteY3" fmla="*/ 0 h 8315233"/>
                <a:gd name="connsiteX4" fmla="*/ 5203440 w 12008196"/>
                <a:gd name="connsiteY4" fmla="*/ 0 h 8315233"/>
                <a:gd name="connsiteX5" fmla="*/ 10688023 w 12008196"/>
                <a:gd name="connsiteY5" fmla="*/ 0 h 8315233"/>
                <a:gd name="connsiteX6" fmla="*/ 12008196 w 12008196"/>
                <a:gd name="connsiteY6" fmla="*/ 1320173 h 8315233"/>
                <a:gd name="connsiteX7" fmla="*/ 12008196 w 12008196"/>
                <a:gd name="connsiteY7" fmla="*/ 4620513 h 8315233"/>
                <a:gd name="connsiteX8" fmla="*/ 12008196 w 12008196"/>
                <a:gd name="connsiteY8" fmla="*/ 4620513 h 8315233"/>
                <a:gd name="connsiteX9" fmla="*/ 12008196 w 12008196"/>
                <a:gd name="connsiteY9" fmla="*/ 6600733 h 8315233"/>
                <a:gd name="connsiteX10" fmla="*/ 12008196 w 12008196"/>
                <a:gd name="connsiteY10" fmla="*/ 6600707 h 8315233"/>
                <a:gd name="connsiteX11" fmla="*/ 10688023 w 12008196"/>
                <a:gd name="connsiteY11" fmla="*/ 7920880 h 8315233"/>
                <a:gd name="connsiteX12" fmla="*/ 5203440 w 12008196"/>
                <a:gd name="connsiteY12" fmla="*/ 7920880 h 8315233"/>
                <a:gd name="connsiteX13" fmla="*/ 3716742 w 12008196"/>
                <a:gd name="connsiteY13" fmla="*/ 7968015 h 8315233"/>
                <a:gd name="connsiteX14" fmla="*/ 2287116 w 12008196"/>
                <a:gd name="connsiteY14" fmla="*/ 7920880 h 8315233"/>
                <a:gd name="connsiteX15" fmla="*/ 1663073 w 12008196"/>
                <a:gd name="connsiteY15" fmla="*/ 7920880 h 8315233"/>
                <a:gd name="connsiteX16" fmla="*/ 342900 w 12008196"/>
                <a:gd name="connsiteY16" fmla="*/ 6600707 h 8315233"/>
                <a:gd name="connsiteX17" fmla="*/ 0 w 12008196"/>
                <a:gd name="connsiteY17" fmla="*/ 8315233 h 8315233"/>
                <a:gd name="connsiteX18" fmla="*/ 342900 w 12008196"/>
                <a:gd name="connsiteY18" fmla="*/ 4620513 h 8315233"/>
                <a:gd name="connsiteX19" fmla="*/ 342900 w 12008196"/>
                <a:gd name="connsiteY19" fmla="*/ 4620513 h 8315233"/>
                <a:gd name="connsiteX20" fmla="*/ 342900 w 12008196"/>
                <a:gd name="connsiteY20" fmla="*/ 1320173 h 8315233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60070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1028700 w 12693996"/>
                <a:gd name="connsiteY0" fmla="*/ 1320173 h 8000908"/>
                <a:gd name="connsiteX1" fmla="*/ 2348873 w 12693996"/>
                <a:gd name="connsiteY1" fmla="*/ 0 h 8000908"/>
                <a:gd name="connsiteX2" fmla="*/ 2972916 w 12693996"/>
                <a:gd name="connsiteY2" fmla="*/ 0 h 8000908"/>
                <a:gd name="connsiteX3" fmla="*/ 2972916 w 12693996"/>
                <a:gd name="connsiteY3" fmla="*/ 0 h 8000908"/>
                <a:gd name="connsiteX4" fmla="*/ 5889240 w 12693996"/>
                <a:gd name="connsiteY4" fmla="*/ 0 h 8000908"/>
                <a:gd name="connsiteX5" fmla="*/ 11373823 w 12693996"/>
                <a:gd name="connsiteY5" fmla="*/ 0 h 8000908"/>
                <a:gd name="connsiteX6" fmla="*/ 12693996 w 12693996"/>
                <a:gd name="connsiteY6" fmla="*/ 1320173 h 8000908"/>
                <a:gd name="connsiteX7" fmla="*/ 12693996 w 12693996"/>
                <a:gd name="connsiteY7" fmla="*/ 4620513 h 8000908"/>
                <a:gd name="connsiteX8" fmla="*/ 12693996 w 12693996"/>
                <a:gd name="connsiteY8" fmla="*/ 4620513 h 8000908"/>
                <a:gd name="connsiteX9" fmla="*/ 12693996 w 12693996"/>
                <a:gd name="connsiteY9" fmla="*/ 6600733 h 8000908"/>
                <a:gd name="connsiteX10" fmla="*/ 12693996 w 12693996"/>
                <a:gd name="connsiteY10" fmla="*/ 6600707 h 8000908"/>
                <a:gd name="connsiteX11" fmla="*/ 11373823 w 12693996"/>
                <a:gd name="connsiteY11" fmla="*/ 7920880 h 8000908"/>
                <a:gd name="connsiteX12" fmla="*/ 5889240 w 12693996"/>
                <a:gd name="connsiteY12" fmla="*/ 7920880 h 8000908"/>
                <a:gd name="connsiteX13" fmla="*/ 4402542 w 12693996"/>
                <a:gd name="connsiteY13" fmla="*/ 7968015 h 8000908"/>
                <a:gd name="connsiteX14" fmla="*/ 2972916 w 12693996"/>
                <a:gd name="connsiteY14" fmla="*/ 7920880 h 8000908"/>
                <a:gd name="connsiteX15" fmla="*/ 2348873 w 12693996"/>
                <a:gd name="connsiteY15" fmla="*/ 7920880 h 8000908"/>
                <a:gd name="connsiteX16" fmla="*/ 1028700 w 12693996"/>
                <a:gd name="connsiteY16" fmla="*/ 6886457 h 8000908"/>
                <a:gd name="connsiteX17" fmla="*/ 0 w 12693996"/>
                <a:gd name="connsiteY17" fmla="*/ 8000908 h 8000908"/>
                <a:gd name="connsiteX18" fmla="*/ 1028700 w 12693996"/>
                <a:gd name="connsiteY18" fmla="*/ 4620513 h 8000908"/>
                <a:gd name="connsiteX19" fmla="*/ 1028700 w 12693996"/>
                <a:gd name="connsiteY19" fmla="*/ 4620513 h 8000908"/>
                <a:gd name="connsiteX20" fmla="*/ 1028700 w 12693996"/>
                <a:gd name="connsiteY20" fmla="*/ 1320173 h 8000908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400708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771525 w 12436821"/>
                <a:gd name="connsiteY19" fmla="*/ 46205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771525 w 12436821"/>
                <a:gd name="connsiteY18" fmla="*/ 4620513 h 7968015"/>
                <a:gd name="connsiteX19" fmla="*/ 828675 w 12436821"/>
                <a:gd name="connsiteY19" fmla="*/ 5534913 h 7968015"/>
                <a:gd name="connsiteX20" fmla="*/ 771525 w 12436821"/>
                <a:gd name="connsiteY20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771525 w 12436821"/>
                <a:gd name="connsiteY16" fmla="*/ 6886457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771525 w 12436821"/>
                <a:gd name="connsiteY0" fmla="*/ 1320173 h 7968015"/>
                <a:gd name="connsiteX1" fmla="*/ 2091698 w 12436821"/>
                <a:gd name="connsiteY1" fmla="*/ 0 h 7968015"/>
                <a:gd name="connsiteX2" fmla="*/ 2715741 w 12436821"/>
                <a:gd name="connsiteY2" fmla="*/ 0 h 7968015"/>
                <a:gd name="connsiteX3" fmla="*/ 2715741 w 12436821"/>
                <a:gd name="connsiteY3" fmla="*/ 0 h 7968015"/>
                <a:gd name="connsiteX4" fmla="*/ 5632065 w 12436821"/>
                <a:gd name="connsiteY4" fmla="*/ 0 h 7968015"/>
                <a:gd name="connsiteX5" fmla="*/ 11116648 w 12436821"/>
                <a:gd name="connsiteY5" fmla="*/ 0 h 7968015"/>
                <a:gd name="connsiteX6" fmla="*/ 12436821 w 12436821"/>
                <a:gd name="connsiteY6" fmla="*/ 1320173 h 7968015"/>
                <a:gd name="connsiteX7" fmla="*/ 12436821 w 12436821"/>
                <a:gd name="connsiteY7" fmla="*/ 4620513 h 7968015"/>
                <a:gd name="connsiteX8" fmla="*/ 12436821 w 12436821"/>
                <a:gd name="connsiteY8" fmla="*/ 4620513 h 7968015"/>
                <a:gd name="connsiteX9" fmla="*/ 12436821 w 12436821"/>
                <a:gd name="connsiteY9" fmla="*/ 6600733 h 7968015"/>
                <a:gd name="connsiteX10" fmla="*/ 12436821 w 12436821"/>
                <a:gd name="connsiteY10" fmla="*/ 6600707 h 7968015"/>
                <a:gd name="connsiteX11" fmla="*/ 11116648 w 12436821"/>
                <a:gd name="connsiteY11" fmla="*/ 7920880 h 7968015"/>
                <a:gd name="connsiteX12" fmla="*/ 5632065 w 12436821"/>
                <a:gd name="connsiteY12" fmla="*/ 7920880 h 7968015"/>
                <a:gd name="connsiteX13" fmla="*/ 4145367 w 12436821"/>
                <a:gd name="connsiteY13" fmla="*/ 7968015 h 7968015"/>
                <a:gd name="connsiteX14" fmla="*/ 2715741 w 12436821"/>
                <a:gd name="connsiteY14" fmla="*/ 7920880 h 7968015"/>
                <a:gd name="connsiteX15" fmla="*/ 2091698 w 12436821"/>
                <a:gd name="connsiteY15" fmla="*/ 7920880 h 7968015"/>
                <a:gd name="connsiteX16" fmla="*/ 828675 w 12436821"/>
                <a:gd name="connsiteY16" fmla="*/ 6400682 h 7968015"/>
                <a:gd name="connsiteX17" fmla="*/ 0 w 12436821"/>
                <a:gd name="connsiteY17" fmla="*/ 6257833 h 7968015"/>
                <a:gd name="connsiteX18" fmla="*/ 828675 w 12436821"/>
                <a:gd name="connsiteY18" fmla="*/ 5534913 h 7968015"/>
                <a:gd name="connsiteX19" fmla="*/ 771525 w 12436821"/>
                <a:gd name="connsiteY19" fmla="*/ 1320173 h 7968015"/>
                <a:gd name="connsiteX0" fmla="*/ 0 w 11665296"/>
                <a:gd name="connsiteY0" fmla="*/ 1320173 h 7968015"/>
                <a:gd name="connsiteX1" fmla="*/ 1320173 w 11665296"/>
                <a:gd name="connsiteY1" fmla="*/ 0 h 7968015"/>
                <a:gd name="connsiteX2" fmla="*/ 1944216 w 11665296"/>
                <a:gd name="connsiteY2" fmla="*/ 0 h 7968015"/>
                <a:gd name="connsiteX3" fmla="*/ 1944216 w 11665296"/>
                <a:gd name="connsiteY3" fmla="*/ 0 h 7968015"/>
                <a:gd name="connsiteX4" fmla="*/ 4860540 w 11665296"/>
                <a:gd name="connsiteY4" fmla="*/ 0 h 7968015"/>
                <a:gd name="connsiteX5" fmla="*/ 10345123 w 11665296"/>
                <a:gd name="connsiteY5" fmla="*/ 0 h 7968015"/>
                <a:gd name="connsiteX6" fmla="*/ 11665296 w 11665296"/>
                <a:gd name="connsiteY6" fmla="*/ 1320173 h 7968015"/>
                <a:gd name="connsiteX7" fmla="*/ 11665296 w 11665296"/>
                <a:gd name="connsiteY7" fmla="*/ 4620513 h 7968015"/>
                <a:gd name="connsiteX8" fmla="*/ 11665296 w 11665296"/>
                <a:gd name="connsiteY8" fmla="*/ 4620513 h 7968015"/>
                <a:gd name="connsiteX9" fmla="*/ 11665296 w 11665296"/>
                <a:gd name="connsiteY9" fmla="*/ 6600733 h 7968015"/>
                <a:gd name="connsiteX10" fmla="*/ 11665296 w 11665296"/>
                <a:gd name="connsiteY10" fmla="*/ 6600707 h 7968015"/>
                <a:gd name="connsiteX11" fmla="*/ 10345123 w 11665296"/>
                <a:gd name="connsiteY11" fmla="*/ 7920880 h 7968015"/>
                <a:gd name="connsiteX12" fmla="*/ 4860540 w 11665296"/>
                <a:gd name="connsiteY12" fmla="*/ 7920880 h 7968015"/>
                <a:gd name="connsiteX13" fmla="*/ 3373842 w 11665296"/>
                <a:gd name="connsiteY13" fmla="*/ 7968015 h 7968015"/>
                <a:gd name="connsiteX14" fmla="*/ 1944216 w 11665296"/>
                <a:gd name="connsiteY14" fmla="*/ 7920880 h 7968015"/>
                <a:gd name="connsiteX15" fmla="*/ 1320173 w 11665296"/>
                <a:gd name="connsiteY15" fmla="*/ 7920880 h 7968015"/>
                <a:gd name="connsiteX16" fmla="*/ 57150 w 11665296"/>
                <a:gd name="connsiteY16" fmla="*/ 6400682 h 7968015"/>
                <a:gd name="connsiteX17" fmla="*/ 57150 w 11665296"/>
                <a:gd name="connsiteY17" fmla="*/ 5534913 h 7968015"/>
                <a:gd name="connsiteX18" fmla="*/ 0 w 11665296"/>
                <a:gd name="connsiteY18" fmla="*/ 1320173 h 7968015"/>
                <a:gd name="connsiteX0" fmla="*/ 0 w 11665296"/>
                <a:gd name="connsiteY0" fmla="*/ 1320173 h 7920880"/>
                <a:gd name="connsiteX1" fmla="*/ 1320173 w 11665296"/>
                <a:gd name="connsiteY1" fmla="*/ 0 h 7920880"/>
                <a:gd name="connsiteX2" fmla="*/ 1944216 w 11665296"/>
                <a:gd name="connsiteY2" fmla="*/ 0 h 7920880"/>
                <a:gd name="connsiteX3" fmla="*/ 1944216 w 11665296"/>
                <a:gd name="connsiteY3" fmla="*/ 0 h 7920880"/>
                <a:gd name="connsiteX4" fmla="*/ 4860540 w 11665296"/>
                <a:gd name="connsiteY4" fmla="*/ 0 h 7920880"/>
                <a:gd name="connsiteX5" fmla="*/ 10345123 w 11665296"/>
                <a:gd name="connsiteY5" fmla="*/ 0 h 7920880"/>
                <a:gd name="connsiteX6" fmla="*/ 11665296 w 11665296"/>
                <a:gd name="connsiteY6" fmla="*/ 1320173 h 7920880"/>
                <a:gd name="connsiteX7" fmla="*/ 11665296 w 11665296"/>
                <a:gd name="connsiteY7" fmla="*/ 4620513 h 7920880"/>
                <a:gd name="connsiteX8" fmla="*/ 11665296 w 11665296"/>
                <a:gd name="connsiteY8" fmla="*/ 4620513 h 7920880"/>
                <a:gd name="connsiteX9" fmla="*/ 11665296 w 11665296"/>
                <a:gd name="connsiteY9" fmla="*/ 6600733 h 7920880"/>
                <a:gd name="connsiteX10" fmla="*/ 11665296 w 11665296"/>
                <a:gd name="connsiteY10" fmla="*/ 6600707 h 7920880"/>
                <a:gd name="connsiteX11" fmla="*/ 10345123 w 11665296"/>
                <a:gd name="connsiteY11" fmla="*/ 7920880 h 7920880"/>
                <a:gd name="connsiteX12" fmla="*/ 4860540 w 11665296"/>
                <a:gd name="connsiteY12" fmla="*/ 7920880 h 7920880"/>
                <a:gd name="connsiteX13" fmla="*/ 3328355 w 11665296"/>
                <a:gd name="connsiteY13" fmla="*/ 7910865 h 7920880"/>
                <a:gd name="connsiteX14" fmla="*/ 1944216 w 11665296"/>
                <a:gd name="connsiteY14" fmla="*/ 7920880 h 7920880"/>
                <a:gd name="connsiteX15" fmla="*/ 1320173 w 11665296"/>
                <a:gd name="connsiteY15" fmla="*/ 7920880 h 7920880"/>
                <a:gd name="connsiteX16" fmla="*/ 57150 w 11665296"/>
                <a:gd name="connsiteY16" fmla="*/ 6400682 h 7920880"/>
                <a:gd name="connsiteX17" fmla="*/ 57150 w 11665296"/>
                <a:gd name="connsiteY17" fmla="*/ 5534913 h 7920880"/>
                <a:gd name="connsiteX18" fmla="*/ 0 w 11665296"/>
                <a:gd name="connsiteY18" fmla="*/ 1320173 h 792088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10345123 w 11665296"/>
                <a:gd name="connsiteY11" fmla="*/ 7920880 h 9349630"/>
                <a:gd name="connsiteX12" fmla="*/ 8544969 w 11665296"/>
                <a:gd name="connsiteY12" fmla="*/ 9349630 h 9349630"/>
                <a:gd name="connsiteX13" fmla="*/ 3328355 w 11665296"/>
                <a:gd name="connsiteY13" fmla="*/ 7910865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10345123 w 11665296"/>
                <a:gd name="connsiteY11" fmla="*/ 7920880 h 9349630"/>
                <a:gd name="connsiteX12" fmla="*/ 8544969 w 11665296"/>
                <a:gd name="connsiteY12" fmla="*/ 9349630 h 9349630"/>
                <a:gd name="connsiteX13" fmla="*/ 8149953 w 11665296"/>
                <a:gd name="connsiteY13" fmla="*/ 7996590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9349630"/>
                <a:gd name="connsiteX1" fmla="*/ 1320173 w 11665296"/>
                <a:gd name="connsiteY1" fmla="*/ 0 h 9349630"/>
                <a:gd name="connsiteX2" fmla="*/ 1944216 w 11665296"/>
                <a:gd name="connsiteY2" fmla="*/ 0 h 9349630"/>
                <a:gd name="connsiteX3" fmla="*/ 1944216 w 11665296"/>
                <a:gd name="connsiteY3" fmla="*/ 0 h 9349630"/>
                <a:gd name="connsiteX4" fmla="*/ 4860540 w 11665296"/>
                <a:gd name="connsiteY4" fmla="*/ 0 h 9349630"/>
                <a:gd name="connsiteX5" fmla="*/ 10345123 w 11665296"/>
                <a:gd name="connsiteY5" fmla="*/ 0 h 9349630"/>
                <a:gd name="connsiteX6" fmla="*/ 11665296 w 11665296"/>
                <a:gd name="connsiteY6" fmla="*/ 1320173 h 9349630"/>
                <a:gd name="connsiteX7" fmla="*/ 11665296 w 11665296"/>
                <a:gd name="connsiteY7" fmla="*/ 4620513 h 9349630"/>
                <a:gd name="connsiteX8" fmla="*/ 11665296 w 11665296"/>
                <a:gd name="connsiteY8" fmla="*/ 4620513 h 9349630"/>
                <a:gd name="connsiteX9" fmla="*/ 11665296 w 11665296"/>
                <a:gd name="connsiteY9" fmla="*/ 6600733 h 9349630"/>
                <a:gd name="connsiteX10" fmla="*/ 11665296 w 11665296"/>
                <a:gd name="connsiteY10" fmla="*/ 6600707 h 9349630"/>
                <a:gd name="connsiteX11" fmla="*/ 9776538 w 11665296"/>
                <a:gd name="connsiteY11" fmla="*/ 7949455 h 9349630"/>
                <a:gd name="connsiteX12" fmla="*/ 8544969 w 11665296"/>
                <a:gd name="connsiteY12" fmla="*/ 9349630 h 9349630"/>
                <a:gd name="connsiteX13" fmla="*/ 8149953 w 11665296"/>
                <a:gd name="connsiteY13" fmla="*/ 7996590 h 9349630"/>
                <a:gd name="connsiteX14" fmla="*/ 1944216 w 11665296"/>
                <a:gd name="connsiteY14" fmla="*/ 7920880 h 9349630"/>
                <a:gd name="connsiteX15" fmla="*/ 1320173 w 11665296"/>
                <a:gd name="connsiteY15" fmla="*/ 7920880 h 9349630"/>
                <a:gd name="connsiteX16" fmla="*/ 57150 w 11665296"/>
                <a:gd name="connsiteY16" fmla="*/ 6400682 h 9349630"/>
                <a:gd name="connsiteX17" fmla="*/ 57150 w 11665296"/>
                <a:gd name="connsiteY17" fmla="*/ 5534913 h 9349630"/>
                <a:gd name="connsiteX18" fmla="*/ 0 w 11665296"/>
                <a:gd name="connsiteY18" fmla="*/ 1320173 h 9349630"/>
                <a:gd name="connsiteX0" fmla="*/ 0 w 11665296"/>
                <a:gd name="connsiteY0" fmla="*/ 1320173 h 10064005"/>
                <a:gd name="connsiteX1" fmla="*/ 1320173 w 11665296"/>
                <a:gd name="connsiteY1" fmla="*/ 0 h 10064005"/>
                <a:gd name="connsiteX2" fmla="*/ 1944216 w 11665296"/>
                <a:gd name="connsiteY2" fmla="*/ 0 h 10064005"/>
                <a:gd name="connsiteX3" fmla="*/ 1944216 w 11665296"/>
                <a:gd name="connsiteY3" fmla="*/ 0 h 10064005"/>
                <a:gd name="connsiteX4" fmla="*/ 4860540 w 11665296"/>
                <a:gd name="connsiteY4" fmla="*/ 0 h 10064005"/>
                <a:gd name="connsiteX5" fmla="*/ 10345123 w 11665296"/>
                <a:gd name="connsiteY5" fmla="*/ 0 h 10064005"/>
                <a:gd name="connsiteX6" fmla="*/ 11665296 w 11665296"/>
                <a:gd name="connsiteY6" fmla="*/ 1320173 h 10064005"/>
                <a:gd name="connsiteX7" fmla="*/ 11665296 w 11665296"/>
                <a:gd name="connsiteY7" fmla="*/ 4620513 h 10064005"/>
                <a:gd name="connsiteX8" fmla="*/ 11665296 w 11665296"/>
                <a:gd name="connsiteY8" fmla="*/ 4620513 h 10064005"/>
                <a:gd name="connsiteX9" fmla="*/ 11665296 w 11665296"/>
                <a:gd name="connsiteY9" fmla="*/ 6600733 h 10064005"/>
                <a:gd name="connsiteX10" fmla="*/ 11665296 w 11665296"/>
                <a:gd name="connsiteY10" fmla="*/ 6600707 h 10064005"/>
                <a:gd name="connsiteX11" fmla="*/ 9776538 w 11665296"/>
                <a:gd name="connsiteY11" fmla="*/ 7949455 h 10064005"/>
                <a:gd name="connsiteX12" fmla="*/ 10350847 w 11665296"/>
                <a:gd name="connsiteY12" fmla="*/ 10064005 h 10064005"/>
                <a:gd name="connsiteX13" fmla="*/ 8149953 w 11665296"/>
                <a:gd name="connsiteY13" fmla="*/ 7996590 h 10064005"/>
                <a:gd name="connsiteX14" fmla="*/ 1944216 w 11665296"/>
                <a:gd name="connsiteY14" fmla="*/ 7920880 h 10064005"/>
                <a:gd name="connsiteX15" fmla="*/ 1320173 w 11665296"/>
                <a:gd name="connsiteY15" fmla="*/ 7920880 h 10064005"/>
                <a:gd name="connsiteX16" fmla="*/ 57150 w 11665296"/>
                <a:gd name="connsiteY16" fmla="*/ 6400682 h 10064005"/>
                <a:gd name="connsiteX17" fmla="*/ 57150 w 11665296"/>
                <a:gd name="connsiteY17" fmla="*/ 5534913 h 10064005"/>
                <a:gd name="connsiteX18" fmla="*/ 0 w 11665296"/>
                <a:gd name="connsiteY18" fmla="*/ 1320173 h 10064005"/>
                <a:gd name="connsiteX0" fmla="*/ 0 w 11665296"/>
                <a:gd name="connsiteY0" fmla="*/ 1320173 h 10064005"/>
                <a:gd name="connsiteX1" fmla="*/ 1320173 w 11665296"/>
                <a:gd name="connsiteY1" fmla="*/ 0 h 10064005"/>
                <a:gd name="connsiteX2" fmla="*/ 1944216 w 11665296"/>
                <a:gd name="connsiteY2" fmla="*/ 0 h 10064005"/>
                <a:gd name="connsiteX3" fmla="*/ 1944216 w 11665296"/>
                <a:gd name="connsiteY3" fmla="*/ 0 h 10064005"/>
                <a:gd name="connsiteX4" fmla="*/ 4860540 w 11665296"/>
                <a:gd name="connsiteY4" fmla="*/ 0 h 10064005"/>
                <a:gd name="connsiteX5" fmla="*/ 10345123 w 11665296"/>
                <a:gd name="connsiteY5" fmla="*/ 0 h 10064005"/>
                <a:gd name="connsiteX6" fmla="*/ 11665296 w 11665296"/>
                <a:gd name="connsiteY6" fmla="*/ 1320173 h 10064005"/>
                <a:gd name="connsiteX7" fmla="*/ 11665296 w 11665296"/>
                <a:gd name="connsiteY7" fmla="*/ 4620513 h 10064005"/>
                <a:gd name="connsiteX8" fmla="*/ 11665296 w 11665296"/>
                <a:gd name="connsiteY8" fmla="*/ 4620513 h 10064005"/>
                <a:gd name="connsiteX9" fmla="*/ 11665296 w 11665296"/>
                <a:gd name="connsiteY9" fmla="*/ 6600733 h 10064005"/>
                <a:gd name="connsiteX10" fmla="*/ 11665296 w 11665296"/>
                <a:gd name="connsiteY10" fmla="*/ 6600707 h 10064005"/>
                <a:gd name="connsiteX11" fmla="*/ 10437845 w 11665296"/>
                <a:gd name="connsiteY11" fmla="*/ 7949455 h 10064005"/>
                <a:gd name="connsiteX12" fmla="*/ 10350847 w 11665296"/>
                <a:gd name="connsiteY12" fmla="*/ 10064005 h 10064005"/>
                <a:gd name="connsiteX13" fmla="*/ 8149953 w 11665296"/>
                <a:gd name="connsiteY13" fmla="*/ 7996590 h 10064005"/>
                <a:gd name="connsiteX14" fmla="*/ 1944216 w 11665296"/>
                <a:gd name="connsiteY14" fmla="*/ 7920880 h 10064005"/>
                <a:gd name="connsiteX15" fmla="*/ 1320173 w 11665296"/>
                <a:gd name="connsiteY15" fmla="*/ 7920880 h 10064005"/>
                <a:gd name="connsiteX16" fmla="*/ 57150 w 11665296"/>
                <a:gd name="connsiteY16" fmla="*/ 6400682 h 10064005"/>
                <a:gd name="connsiteX17" fmla="*/ 57150 w 11665296"/>
                <a:gd name="connsiteY17" fmla="*/ 5534913 h 10064005"/>
                <a:gd name="connsiteX18" fmla="*/ 0 w 11665296"/>
                <a:gd name="connsiteY18" fmla="*/ 1320173 h 10064005"/>
                <a:gd name="connsiteX0" fmla="*/ 0 w 11665296"/>
                <a:gd name="connsiteY0" fmla="*/ 1320173 h 10064005"/>
                <a:gd name="connsiteX1" fmla="*/ 1320173 w 11665296"/>
                <a:gd name="connsiteY1" fmla="*/ 0 h 10064005"/>
                <a:gd name="connsiteX2" fmla="*/ 1944216 w 11665296"/>
                <a:gd name="connsiteY2" fmla="*/ 0 h 10064005"/>
                <a:gd name="connsiteX3" fmla="*/ 1944216 w 11665296"/>
                <a:gd name="connsiteY3" fmla="*/ 0 h 10064005"/>
                <a:gd name="connsiteX4" fmla="*/ 4860540 w 11665296"/>
                <a:gd name="connsiteY4" fmla="*/ 0 h 10064005"/>
                <a:gd name="connsiteX5" fmla="*/ 10345123 w 11665296"/>
                <a:gd name="connsiteY5" fmla="*/ 0 h 10064005"/>
                <a:gd name="connsiteX6" fmla="*/ 11665296 w 11665296"/>
                <a:gd name="connsiteY6" fmla="*/ 1320173 h 10064005"/>
                <a:gd name="connsiteX7" fmla="*/ 11665296 w 11665296"/>
                <a:gd name="connsiteY7" fmla="*/ 4620513 h 10064005"/>
                <a:gd name="connsiteX8" fmla="*/ 11665296 w 11665296"/>
                <a:gd name="connsiteY8" fmla="*/ 4620513 h 10064005"/>
                <a:gd name="connsiteX9" fmla="*/ 11665296 w 11665296"/>
                <a:gd name="connsiteY9" fmla="*/ 6600733 h 10064005"/>
                <a:gd name="connsiteX10" fmla="*/ 11665296 w 11665296"/>
                <a:gd name="connsiteY10" fmla="*/ 6600707 h 10064005"/>
                <a:gd name="connsiteX11" fmla="*/ 10437845 w 11665296"/>
                <a:gd name="connsiteY11" fmla="*/ 7949455 h 10064005"/>
                <a:gd name="connsiteX12" fmla="*/ 10350847 w 11665296"/>
                <a:gd name="connsiteY12" fmla="*/ 10064005 h 10064005"/>
                <a:gd name="connsiteX13" fmla="*/ 9116479 w 11665296"/>
                <a:gd name="connsiteY13" fmla="*/ 7996590 h 10064005"/>
                <a:gd name="connsiteX14" fmla="*/ 1944216 w 11665296"/>
                <a:gd name="connsiteY14" fmla="*/ 7920880 h 10064005"/>
                <a:gd name="connsiteX15" fmla="*/ 1320173 w 11665296"/>
                <a:gd name="connsiteY15" fmla="*/ 7920880 h 10064005"/>
                <a:gd name="connsiteX16" fmla="*/ 57150 w 11665296"/>
                <a:gd name="connsiteY16" fmla="*/ 6400682 h 10064005"/>
                <a:gd name="connsiteX17" fmla="*/ 57150 w 11665296"/>
                <a:gd name="connsiteY17" fmla="*/ 5534913 h 10064005"/>
                <a:gd name="connsiteX18" fmla="*/ 0 w 11665296"/>
                <a:gd name="connsiteY18" fmla="*/ 1320173 h 10064005"/>
                <a:gd name="connsiteX0" fmla="*/ 0 w 11665296"/>
                <a:gd name="connsiteY0" fmla="*/ 1320173 h 9492505"/>
                <a:gd name="connsiteX1" fmla="*/ 1320173 w 11665296"/>
                <a:gd name="connsiteY1" fmla="*/ 0 h 9492505"/>
                <a:gd name="connsiteX2" fmla="*/ 1944216 w 11665296"/>
                <a:gd name="connsiteY2" fmla="*/ 0 h 9492505"/>
                <a:gd name="connsiteX3" fmla="*/ 1944216 w 11665296"/>
                <a:gd name="connsiteY3" fmla="*/ 0 h 9492505"/>
                <a:gd name="connsiteX4" fmla="*/ 4860540 w 11665296"/>
                <a:gd name="connsiteY4" fmla="*/ 0 h 9492505"/>
                <a:gd name="connsiteX5" fmla="*/ 10345123 w 11665296"/>
                <a:gd name="connsiteY5" fmla="*/ 0 h 9492505"/>
                <a:gd name="connsiteX6" fmla="*/ 11665296 w 11665296"/>
                <a:gd name="connsiteY6" fmla="*/ 1320173 h 9492505"/>
                <a:gd name="connsiteX7" fmla="*/ 11665296 w 11665296"/>
                <a:gd name="connsiteY7" fmla="*/ 4620513 h 9492505"/>
                <a:gd name="connsiteX8" fmla="*/ 11665296 w 11665296"/>
                <a:gd name="connsiteY8" fmla="*/ 4620513 h 9492505"/>
                <a:gd name="connsiteX9" fmla="*/ 11665296 w 11665296"/>
                <a:gd name="connsiteY9" fmla="*/ 6600733 h 9492505"/>
                <a:gd name="connsiteX10" fmla="*/ 11665296 w 11665296"/>
                <a:gd name="connsiteY10" fmla="*/ 6600707 h 9492505"/>
                <a:gd name="connsiteX11" fmla="*/ 10437845 w 11665296"/>
                <a:gd name="connsiteY11" fmla="*/ 7949455 h 9492505"/>
                <a:gd name="connsiteX12" fmla="*/ 10757806 w 11665296"/>
                <a:gd name="connsiteY12" fmla="*/ 9492505 h 9492505"/>
                <a:gd name="connsiteX13" fmla="*/ 9116479 w 11665296"/>
                <a:gd name="connsiteY13" fmla="*/ 7996590 h 9492505"/>
                <a:gd name="connsiteX14" fmla="*/ 1944216 w 11665296"/>
                <a:gd name="connsiteY14" fmla="*/ 7920880 h 9492505"/>
                <a:gd name="connsiteX15" fmla="*/ 1320173 w 11665296"/>
                <a:gd name="connsiteY15" fmla="*/ 7920880 h 9492505"/>
                <a:gd name="connsiteX16" fmla="*/ 57150 w 11665296"/>
                <a:gd name="connsiteY16" fmla="*/ 6400682 h 9492505"/>
                <a:gd name="connsiteX17" fmla="*/ 57150 w 11665296"/>
                <a:gd name="connsiteY17" fmla="*/ 5534913 h 9492505"/>
                <a:gd name="connsiteX18" fmla="*/ 0 w 11665296"/>
                <a:gd name="connsiteY18" fmla="*/ 1320173 h 949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665296" h="9492505">
                  <a:moveTo>
                    <a:pt x="0" y="1320173"/>
                  </a:moveTo>
                  <a:cubicBezTo>
                    <a:pt x="0" y="591062"/>
                    <a:pt x="591062" y="0"/>
                    <a:pt x="1320173" y="0"/>
                  </a:cubicBezTo>
                  <a:lnTo>
                    <a:pt x="1944216" y="0"/>
                  </a:lnTo>
                  <a:lnTo>
                    <a:pt x="1944216" y="0"/>
                  </a:lnTo>
                  <a:lnTo>
                    <a:pt x="4860540" y="0"/>
                  </a:lnTo>
                  <a:lnTo>
                    <a:pt x="10345123" y="0"/>
                  </a:lnTo>
                  <a:cubicBezTo>
                    <a:pt x="11074234" y="0"/>
                    <a:pt x="11665296" y="591062"/>
                    <a:pt x="11665296" y="1320173"/>
                  </a:cubicBezTo>
                  <a:lnTo>
                    <a:pt x="11665296" y="4620513"/>
                  </a:lnTo>
                  <a:lnTo>
                    <a:pt x="11665296" y="4620513"/>
                  </a:lnTo>
                  <a:lnTo>
                    <a:pt x="11665296" y="6600733"/>
                  </a:lnTo>
                  <a:lnTo>
                    <a:pt x="11665296" y="6600707"/>
                  </a:lnTo>
                  <a:cubicBezTo>
                    <a:pt x="11665296" y="7329818"/>
                    <a:pt x="11166956" y="7949455"/>
                    <a:pt x="10437845" y="7949455"/>
                  </a:cubicBezTo>
                  <a:lnTo>
                    <a:pt x="10757806" y="9492505"/>
                  </a:lnTo>
                  <a:lnTo>
                    <a:pt x="9116479" y="7996590"/>
                  </a:lnTo>
                  <a:lnTo>
                    <a:pt x="1944216" y="7920880"/>
                  </a:lnTo>
                  <a:lnTo>
                    <a:pt x="1320173" y="7920880"/>
                  </a:lnTo>
                  <a:cubicBezTo>
                    <a:pt x="591062" y="7920880"/>
                    <a:pt x="57150" y="7129793"/>
                    <a:pt x="57150" y="6400682"/>
                  </a:cubicBezTo>
                  <a:lnTo>
                    <a:pt x="57150" y="5534913"/>
                  </a:lnTo>
                  <a:lnTo>
                    <a:pt x="0" y="1320173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596684" y="1803573"/>
              <a:ext cx="10369152" cy="6278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 err="1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おふろば</a:t>
              </a:r>
              <a:endParaRPr lang="en-US" altLang="ja-JP" sz="96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en-US" altLang="ja-JP" sz="18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みずがはいってるときに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あそぶと、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おぼれる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よ。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u="sng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おふろば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では、あそばない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ようにしよう！</a:t>
              </a:r>
              <a:endParaRPr lang="ja-JP" altLang="en-US" sz="7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4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88292" y="75543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57150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7624150" y="8115299"/>
            <a:ext cx="14230118" cy="6574284"/>
            <a:chOff x="7624150" y="8115299"/>
            <a:chExt cx="13294013" cy="6200313"/>
          </a:xfrm>
        </p:grpSpPr>
        <p:sp>
          <p:nvSpPr>
            <p:cNvPr id="4" name="角丸四角形吹き出し 3"/>
            <p:cNvSpPr/>
            <p:nvPr/>
          </p:nvSpPr>
          <p:spPr>
            <a:xfrm rot="10800000">
              <a:off x="7624150" y="8115299"/>
              <a:ext cx="13294013" cy="6200313"/>
            </a:xfrm>
            <a:custGeom>
              <a:avLst/>
              <a:gdLst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3801466 w 13033448"/>
                <a:gd name="connsiteY13" fmla="*/ 6141013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5430603 w 13033448"/>
                <a:gd name="connsiteY13" fmla="*/ 5458678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8888089 w 13033448"/>
                <a:gd name="connsiteY13" fmla="*/ 5457363 h 5458678"/>
                <a:gd name="connsiteX14" fmla="*/ 5430603 w 13033448"/>
                <a:gd name="connsiteY14" fmla="*/ 5458678 h 5458678"/>
                <a:gd name="connsiteX15" fmla="*/ 2172241 w 13033448"/>
                <a:gd name="connsiteY15" fmla="*/ 5458678 h 5458678"/>
                <a:gd name="connsiteX16" fmla="*/ 909798 w 13033448"/>
                <a:gd name="connsiteY16" fmla="*/ 5458678 h 5458678"/>
                <a:gd name="connsiteX17" fmla="*/ 0 w 13033448"/>
                <a:gd name="connsiteY17" fmla="*/ 4548880 h 5458678"/>
                <a:gd name="connsiteX18" fmla="*/ 0 w 13033448"/>
                <a:gd name="connsiteY18" fmla="*/ 4548898 h 5458678"/>
                <a:gd name="connsiteX19" fmla="*/ 0 w 13033448"/>
                <a:gd name="connsiteY19" fmla="*/ 3184229 h 5458678"/>
                <a:gd name="connsiteX20" fmla="*/ 0 w 13033448"/>
                <a:gd name="connsiteY20" fmla="*/ 3184229 h 5458678"/>
                <a:gd name="connsiteX21" fmla="*/ 0 w 13033448"/>
                <a:gd name="connsiteY21" fmla="*/ 909798 h 5458678"/>
                <a:gd name="connsiteX0" fmla="*/ 0 w 13033448"/>
                <a:gd name="connsiteY0" fmla="*/ 909798 h 6200313"/>
                <a:gd name="connsiteX1" fmla="*/ 909798 w 13033448"/>
                <a:gd name="connsiteY1" fmla="*/ 0 h 6200313"/>
                <a:gd name="connsiteX2" fmla="*/ 2172241 w 13033448"/>
                <a:gd name="connsiteY2" fmla="*/ 0 h 6200313"/>
                <a:gd name="connsiteX3" fmla="*/ 2172241 w 13033448"/>
                <a:gd name="connsiteY3" fmla="*/ 0 h 6200313"/>
                <a:gd name="connsiteX4" fmla="*/ 5430603 w 13033448"/>
                <a:gd name="connsiteY4" fmla="*/ 0 h 6200313"/>
                <a:gd name="connsiteX5" fmla="*/ 12123650 w 13033448"/>
                <a:gd name="connsiteY5" fmla="*/ 0 h 6200313"/>
                <a:gd name="connsiteX6" fmla="*/ 13033448 w 13033448"/>
                <a:gd name="connsiteY6" fmla="*/ 909798 h 6200313"/>
                <a:gd name="connsiteX7" fmla="*/ 13033448 w 13033448"/>
                <a:gd name="connsiteY7" fmla="*/ 3184229 h 6200313"/>
                <a:gd name="connsiteX8" fmla="*/ 13033448 w 13033448"/>
                <a:gd name="connsiteY8" fmla="*/ 3184229 h 6200313"/>
                <a:gd name="connsiteX9" fmla="*/ 13033448 w 13033448"/>
                <a:gd name="connsiteY9" fmla="*/ 4548898 h 6200313"/>
                <a:gd name="connsiteX10" fmla="*/ 13033448 w 13033448"/>
                <a:gd name="connsiteY10" fmla="*/ 4548880 h 6200313"/>
                <a:gd name="connsiteX11" fmla="*/ 12123650 w 13033448"/>
                <a:gd name="connsiteY11" fmla="*/ 5458678 h 6200313"/>
                <a:gd name="connsiteX12" fmla="*/ 10088239 w 13033448"/>
                <a:gd name="connsiteY12" fmla="*/ 5457363 h 6200313"/>
                <a:gd name="connsiteX13" fmla="*/ 9431014 w 13033448"/>
                <a:gd name="connsiteY13" fmla="*/ 6200313 h 6200313"/>
                <a:gd name="connsiteX14" fmla="*/ 8888089 w 13033448"/>
                <a:gd name="connsiteY14" fmla="*/ 5457363 h 6200313"/>
                <a:gd name="connsiteX15" fmla="*/ 5430603 w 13033448"/>
                <a:gd name="connsiteY15" fmla="*/ 5458678 h 6200313"/>
                <a:gd name="connsiteX16" fmla="*/ 2172241 w 13033448"/>
                <a:gd name="connsiteY16" fmla="*/ 5458678 h 6200313"/>
                <a:gd name="connsiteX17" fmla="*/ 909798 w 13033448"/>
                <a:gd name="connsiteY17" fmla="*/ 5458678 h 6200313"/>
                <a:gd name="connsiteX18" fmla="*/ 0 w 13033448"/>
                <a:gd name="connsiteY18" fmla="*/ 4548880 h 6200313"/>
                <a:gd name="connsiteX19" fmla="*/ 0 w 13033448"/>
                <a:gd name="connsiteY19" fmla="*/ 4548898 h 6200313"/>
                <a:gd name="connsiteX20" fmla="*/ 0 w 13033448"/>
                <a:gd name="connsiteY20" fmla="*/ 3184229 h 6200313"/>
                <a:gd name="connsiteX21" fmla="*/ 0 w 13033448"/>
                <a:gd name="connsiteY21" fmla="*/ 3184229 h 6200313"/>
                <a:gd name="connsiteX22" fmla="*/ 0 w 13033448"/>
                <a:gd name="connsiteY22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94013" h="6200313">
                  <a:moveTo>
                    <a:pt x="0" y="909798"/>
                  </a:moveTo>
                  <a:cubicBezTo>
                    <a:pt x="0" y="407330"/>
                    <a:pt x="407330" y="0"/>
                    <a:pt x="909798" y="0"/>
                  </a:cubicBezTo>
                  <a:lnTo>
                    <a:pt x="2172241" y="0"/>
                  </a:lnTo>
                  <a:lnTo>
                    <a:pt x="2172241" y="0"/>
                  </a:lnTo>
                  <a:lnTo>
                    <a:pt x="5430603" y="0"/>
                  </a:lnTo>
                  <a:lnTo>
                    <a:pt x="12123650" y="0"/>
                  </a:lnTo>
                  <a:cubicBezTo>
                    <a:pt x="12626118" y="0"/>
                    <a:pt x="13033448" y="407330"/>
                    <a:pt x="13033448" y="909798"/>
                  </a:cubicBezTo>
                  <a:lnTo>
                    <a:pt x="13033448" y="3184229"/>
                  </a:lnTo>
                  <a:lnTo>
                    <a:pt x="13033448" y="3184229"/>
                  </a:lnTo>
                  <a:lnTo>
                    <a:pt x="13033448" y="4548898"/>
                  </a:lnTo>
                  <a:lnTo>
                    <a:pt x="13033448" y="4548880"/>
                  </a:lnTo>
                  <a:cubicBezTo>
                    <a:pt x="13004542" y="4643141"/>
                    <a:pt x="13411697" y="5734354"/>
                    <a:pt x="13260064" y="5885987"/>
                  </a:cubicBezTo>
                  <a:cubicBezTo>
                    <a:pt x="12765531" y="5666145"/>
                    <a:pt x="12585613" y="5401528"/>
                    <a:pt x="12123650" y="5458678"/>
                  </a:cubicBezTo>
                  <a:lnTo>
                    <a:pt x="10088239" y="5457363"/>
                  </a:lnTo>
                  <a:cubicBezTo>
                    <a:pt x="9897739" y="5457363"/>
                    <a:pt x="9621514" y="6200313"/>
                    <a:pt x="9431014" y="6200313"/>
                  </a:cubicBezTo>
                  <a:lnTo>
                    <a:pt x="8888089" y="5457363"/>
                  </a:lnTo>
                  <a:lnTo>
                    <a:pt x="5430603" y="5458678"/>
                  </a:lnTo>
                  <a:lnTo>
                    <a:pt x="2172241" y="5458678"/>
                  </a:lnTo>
                  <a:lnTo>
                    <a:pt x="909798" y="5458678"/>
                  </a:lnTo>
                  <a:cubicBezTo>
                    <a:pt x="407330" y="5458678"/>
                    <a:pt x="0" y="5051348"/>
                    <a:pt x="0" y="4548880"/>
                  </a:cubicBezTo>
                  <a:lnTo>
                    <a:pt x="0" y="4548898"/>
                  </a:lnTo>
                  <a:lnTo>
                    <a:pt x="0" y="3184229"/>
                  </a:lnTo>
                  <a:lnTo>
                    <a:pt x="0" y="3184229"/>
                  </a:lnTo>
                  <a:lnTo>
                    <a:pt x="0" y="909798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8136659" y="9086395"/>
              <a:ext cx="12745416" cy="4876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リビング</a:t>
              </a:r>
              <a:endParaRPr lang="en-US" altLang="ja-JP" sz="96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en-US" altLang="ja-JP" sz="18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かってにものをたべないよ。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たべるまえ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に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おうちのひとに</a:t>
              </a:r>
              <a:endParaRPr lang="en-US" altLang="ja-JP" sz="7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きこう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ね！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5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16284" y="70675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9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57150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5220420" y="8229599"/>
            <a:ext cx="13969552" cy="7324081"/>
            <a:chOff x="7791786" y="8210574"/>
            <a:chExt cx="13090289" cy="6105038"/>
          </a:xfrm>
        </p:grpSpPr>
        <p:sp>
          <p:nvSpPr>
            <p:cNvPr id="4" name="角丸四角形吹き出し 3"/>
            <p:cNvSpPr/>
            <p:nvPr/>
          </p:nvSpPr>
          <p:spPr>
            <a:xfrm rot="10800000">
              <a:off x="7791786" y="8210574"/>
              <a:ext cx="13033448" cy="6105038"/>
            </a:xfrm>
            <a:custGeom>
              <a:avLst/>
              <a:gdLst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3801466 w 13033448"/>
                <a:gd name="connsiteY13" fmla="*/ 6141013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5430603 w 13033448"/>
                <a:gd name="connsiteY13" fmla="*/ 5458678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8888089 w 13033448"/>
                <a:gd name="connsiteY13" fmla="*/ 5457363 h 5458678"/>
                <a:gd name="connsiteX14" fmla="*/ 5430603 w 13033448"/>
                <a:gd name="connsiteY14" fmla="*/ 5458678 h 5458678"/>
                <a:gd name="connsiteX15" fmla="*/ 2172241 w 13033448"/>
                <a:gd name="connsiteY15" fmla="*/ 5458678 h 5458678"/>
                <a:gd name="connsiteX16" fmla="*/ 909798 w 13033448"/>
                <a:gd name="connsiteY16" fmla="*/ 5458678 h 5458678"/>
                <a:gd name="connsiteX17" fmla="*/ 0 w 13033448"/>
                <a:gd name="connsiteY17" fmla="*/ 4548880 h 5458678"/>
                <a:gd name="connsiteX18" fmla="*/ 0 w 13033448"/>
                <a:gd name="connsiteY18" fmla="*/ 4548898 h 5458678"/>
                <a:gd name="connsiteX19" fmla="*/ 0 w 13033448"/>
                <a:gd name="connsiteY19" fmla="*/ 3184229 h 5458678"/>
                <a:gd name="connsiteX20" fmla="*/ 0 w 13033448"/>
                <a:gd name="connsiteY20" fmla="*/ 3184229 h 5458678"/>
                <a:gd name="connsiteX21" fmla="*/ 0 w 13033448"/>
                <a:gd name="connsiteY21" fmla="*/ 909798 h 5458678"/>
                <a:gd name="connsiteX0" fmla="*/ 0 w 13033448"/>
                <a:gd name="connsiteY0" fmla="*/ 909798 h 6200313"/>
                <a:gd name="connsiteX1" fmla="*/ 909798 w 13033448"/>
                <a:gd name="connsiteY1" fmla="*/ 0 h 6200313"/>
                <a:gd name="connsiteX2" fmla="*/ 2172241 w 13033448"/>
                <a:gd name="connsiteY2" fmla="*/ 0 h 6200313"/>
                <a:gd name="connsiteX3" fmla="*/ 2172241 w 13033448"/>
                <a:gd name="connsiteY3" fmla="*/ 0 h 6200313"/>
                <a:gd name="connsiteX4" fmla="*/ 5430603 w 13033448"/>
                <a:gd name="connsiteY4" fmla="*/ 0 h 6200313"/>
                <a:gd name="connsiteX5" fmla="*/ 12123650 w 13033448"/>
                <a:gd name="connsiteY5" fmla="*/ 0 h 6200313"/>
                <a:gd name="connsiteX6" fmla="*/ 13033448 w 13033448"/>
                <a:gd name="connsiteY6" fmla="*/ 909798 h 6200313"/>
                <a:gd name="connsiteX7" fmla="*/ 13033448 w 13033448"/>
                <a:gd name="connsiteY7" fmla="*/ 3184229 h 6200313"/>
                <a:gd name="connsiteX8" fmla="*/ 13033448 w 13033448"/>
                <a:gd name="connsiteY8" fmla="*/ 3184229 h 6200313"/>
                <a:gd name="connsiteX9" fmla="*/ 13033448 w 13033448"/>
                <a:gd name="connsiteY9" fmla="*/ 4548898 h 6200313"/>
                <a:gd name="connsiteX10" fmla="*/ 13033448 w 13033448"/>
                <a:gd name="connsiteY10" fmla="*/ 4548880 h 6200313"/>
                <a:gd name="connsiteX11" fmla="*/ 12123650 w 13033448"/>
                <a:gd name="connsiteY11" fmla="*/ 5458678 h 6200313"/>
                <a:gd name="connsiteX12" fmla="*/ 10088239 w 13033448"/>
                <a:gd name="connsiteY12" fmla="*/ 5457363 h 6200313"/>
                <a:gd name="connsiteX13" fmla="*/ 9431014 w 13033448"/>
                <a:gd name="connsiteY13" fmla="*/ 6200313 h 6200313"/>
                <a:gd name="connsiteX14" fmla="*/ 8888089 w 13033448"/>
                <a:gd name="connsiteY14" fmla="*/ 5457363 h 6200313"/>
                <a:gd name="connsiteX15" fmla="*/ 5430603 w 13033448"/>
                <a:gd name="connsiteY15" fmla="*/ 5458678 h 6200313"/>
                <a:gd name="connsiteX16" fmla="*/ 2172241 w 13033448"/>
                <a:gd name="connsiteY16" fmla="*/ 5458678 h 6200313"/>
                <a:gd name="connsiteX17" fmla="*/ 909798 w 13033448"/>
                <a:gd name="connsiteY17" fmla="*/ 5458678 h 6200313"/>
                <a:gd name="connsiteX18" fmla="*/ 0 w 13033448"/>
                <a:gd name="connsiteY18" fmla="*/ 4548880 h 6200313"/>
                <a:gd name="connsiteX19" fmla="*/ 0 w 13033448"/>
                <a:gd name="connsiteY19" fmla="*/ 4548898 h 6200313"/>
                <a:gd name="connsiteX20" fmla="*/ 0 w 13033448"/>
                <a:gd name="connsiteY20" fmla="*/ 3184229 h 6200313"/>
                <a:gd name="connsiteX21" fmla="*/ 0 w 13033448"/>
                <a:gd name="connsiteY21" fmla="*/ 3184229 h 6200313"/>
                <a:gd name="connsiteX22" fmla="*/ 0 w 13033448"/>
                <a:gd name="connsiteY22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  <a:gd name="connsiteX0" fmla="*/ 0 w 13294013"/>
                <a:gd name="connsiteY0" fmla="*/ 909798 h 5885987"/>
                <a:gd name="connsiteX1" fmla="*/ 909798 w 13294013"/>
                <a:gd name="connsiteY1" fmla="*/ 0 h 5885987"/>
                <a:gd name="connsiteX2" fmla="*/ 2172241 w 13294013"/>
                <a:gd name="connsiteY2" fmla="*/ 0 h 5885987"/>
                <a:gd name="connsiteX3" fmla="*/ 2172241 w 13294013"/>
                <a:gd name="connsiteY3" fmla="*/ 0 h 5885987"/>
                <a:gd name="connsiteX4" fmla="*/ 5430603 w 13294013"/>
                <a:gd name="connsiteY4" fmla="*/ 0 h 5885987"/>
                <a:gd name="connsiteX5" fmla="*/ 12123650 w 13294013"/>
                <a:gd name="connsiteY5" fmla="*/ 0 h 5885987"/>
                <a:gd name="connsiteX6" fmla="*/ 13033448 w 13294013"/>
                <a:gd name="connsiteY6" fmla="*/ 909798 h 5885987"/>
                <a:gd name="connsiteX7" fmla="*/ 13033448 w 13294013"/>
                <a:gd name="connsiteY7" fmla="*/ 3184229 h 5885987"/>
                <a:gd name="connsiteX8" fmla="*/ 13033448 w 13294013"/>
                <a:gd name="connsiteY8" fmla="*/ 3184229 h 5885987"/>
                <a:gd name="connsiteX9" fmla="*/ 13033448 w 13294013"/>
                <a:gd name="connsiteY9" fmla="*/ 4548898 h 5885987"/>
                <a:gd name="connsiteX10" fmla="*/ 13033448 w 13294013"/>
                <a:gd name="connsiteY10" fmla="*/ 4548880 h 5885987"/>
                <a:gd name="connsiteX11" fmla="*/ 13260064 w 13294013"/>
                <a:gd name="connsiteY11" fmla="*/ 5885987 h 5885987"/>
                <a:gd name="connsiteX12" fmla="*/ 12123650 w 13294013"/>
                <a:gd name="connsiteY12" fmla="*/ 5458678 h 5885987"/>
                <a:gd name="connsiteX13" fmla="*/ 10088239 w 13294013"/>
                <a:gd name="connsiteY13" fmla="*/ 5457363 h 5885987"/>
                <a:gd name="connsiteX14" fmla="*/ 8888089 w 13294013"/>
                <a:gd name="connsiteY14" fmla="*/ 5457363 h 5885987"/>
                <a:gd name="connsiteX15" fmla="*/ 5430603 w 13294013"/>
                <a:gd name="connsiteY15" fmla="*/ 5458678 h 5885987"/>
                <a:gd name="connsiteX16" fmla="*/ 2172241 w 13294013"/>
                <a:gd name="connsiteY16" fmla="*/ 5458678 h 5885987"/>
                <a:gd name="connsiteX17" fmla="*/ 909798 w 13294013"/>
                <a:gd name="connsiteY17" fmla="*/ 5458678 h 5885987"/>
                <a:gd name="connsiteX18" fmla="*/ 0 w 13294013"/>
                <a:gd name="connsiteY18" fmla="*/ 4548880 h 5885987"/>
                <a:gd name="connsiteX19" fmla="*/ 0 w 13294013"/>
                <a:gd name="connsiteY19" fmla="*/ 4548898 h 5885987"/>
                <a:gd name="connsiteX20" fmla="*/ 0 w 13294013"/>
                <a:gd name="connsiteY20" fmla="*/ 3184229 h 5885987"/>
                <a:gd name="connsiteX21" fmla="*/ 0 w 13294013"/>
                <a:gd name="connsiteY21" fmla="*/ 3184229 h 5885987"/>
                <a:gd name="connsiteX22" fmla="*/ 0 w 13294013"/>
                <a:gd name="connsiteY22" fmla="*/ 909798 h 5885987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8888089 w 13033448"/>
                <a:gd name="connsiteY13" fmla="*/ 5457363 h 5458678"/>
                <a:gd name="connsiteX14" fmla="*/ 5430603 w 13033448"/>
                <a:gd name="connsiteY14" fmla="*/ 5458678 h 5458678"/>
                <a:gd name="connsiteX15" fmla="*/ 2172241 w 13033448"/>
                <a:gd name="connsiteY15" fmla="*/ 5458678 h 5458678"/>
                <a:gd name="connsiteX16" fmla="*/ 909798 w 13033448"/>
                <a:gd name="connsiteY16" fmla="*/ 5458678 h 5458678"/>
                <a:gd name="connsiteX17" fmla="*/ 0 w 13033448"/>
                <a:gd name="connsiteY17" fmla="*/ 4548880 h 5458678"/>
                <a:gd name="connsiteX18" fmla="*/ 0 w 13033448"/>
                <a:gd name="connsiteY18" fmla="*/ 4548898 h 5458678"/>
                <a:gd name="connsiteX19" fmla="*/ 0 w 13033448"/>
                <a:gd name="connsiteY19" fmla="*/ 3184229 h 5458678"/>
                <a:gd name="connsiteX20" fmla="*/ 0 w 13033448"/>
                <a:gd name="connsiteY20" fmla="*/ 3184229 h 5458678"/>
                <a:gd name="connsiteX21" fmla="*/ 0 w 13033448"/>
                <a:gd name="connsiteY21" fmla="*/ 909798 h 5458678"/>
                <a:gd name="connsiteX0" fmla="*/ 0 w 13033448"/>
                <a:gd name="connsiteY0" fmla="*/ 909798 h 5461927"/>
                <a:gd name="connsiteX1" fmla="*/ 909798 w 13033448"/>
                <a:gd name="connsiteY1" fmla="*/ 0 h 5461927"/>
                <a:gd name="connsiteX2" fmla="*/ 2172241 w 13033448"/>
                <a:gd name="connsiteY2" fmla="*/ 0 h 5461927"/>
                <a:gd name="connsiteX3" fmla="*/ 2172241 w 13033448"/>
                <a:gd name="connsiteY3" fmla="*/ 0 h 5461927"/>
                <a:gd name="connsiteX4" fmla="*/ 5430603 w 13033448"/>
                <a:gd name="connsiteY4" fmla="*/ 0 h 5461927"/>
                <a:gd name="connsiteX5" fmla="*/ 12123650 w 13033448"/>
                <a:gd name="connsiteY5" fmla="*/ 0 h 5461927"/>
                <a:gd name="connsiteX6" fmla="*/ 13033448 w 13033448"/>
                <a:gd name="connsiteY6" fmla="*/ 909798 h 5461927"/>
                <a:gd name="connsiteX7" fmla="*/ 13033448 w 13033448"/>
                <a:gd name="connsiteY7" fmla="*/ 3184229 h 5461927"/>
                <a:gd name="connsiteX8" fmla="*/ 13033448 w 13033448"/>
                <a:gd name="connsiteY8" fmla="*/ 3184229 h 5461927"/>
                <a:gd name="connsiteX9" fmla="*/ 13033448 w 13033448"/>
                <a:gd name="connsiteY9" fmla="*/ 4548898 h 5461927"/>
                <a:gd name="connsiteX10" fmla="*/ 13033448 w 13033448"/>
                <a:gd name="connsiteY10" fmla="*/ 4548880 h 5461927"/>
                <a:gd name="connsiteX11" fmla="*/ 12123650 w 13033448"/>
                <a:gd name="connsiteY11" fmla="*/ 5458678 h 5461927"/>
                <a:gd name="connsiteX12" fmla="*/ 10088239 w 13033448"/>
                <a:gd name="connsiteY12" fmla="*/ 5457363 h 5461927"/>
                <a:gd name="connsiteX13" fmla="*/ 8888089 w 13033448"/>
                <a:gd name="connsiteY13" fmla="*/ 5457363 h 5461927"/>
                <a:gd name="connsiteX14" fmla="*/ 6222231 w 13033448"/>
                <a:gd name="connsiteY14" fmla="*/ 5461927 h 5461927"/>
                <a:gd name="connsiteX15" fmla="*/ 5430603 w 13033448"/>
                <a:gd name="connsiteY15" fmla="*/ 5458678 h 5461927"/>
                <a:gd name="connsiteX16" fmla="*/ 2172241 w 13033448"/>
                <a:gd name="connsiteY16" fmla="*/ 5458678 h 5461927"/>
                <a:gd name="connsiteX17" fmla="*/ 909798 w 13033448"/>
                <a:gd name="connsiteY17" fmla="*/ 5458678 h 5461927"/>
                <a:gd name="connsiteX18" fmla="*/ 0 w 13033448"/>
                <a:gd name="connsiteY18" fmla="*/ 4548880 h 5461927"/>
                <a:gd name="connsiteX19" fmla="*/ 0 w 13033448"/>
                <a:gd name="connsiteY19" fmla="*/ 4548898 h 5461927"/>
                <a:gd name="connsiteX20" fmla="*/ 0 w 13033448"/>
                <a:gd name="connsiteY20" fmla="*/ 3184229 h 5461927"/>
                <a:gd name="connsiteX21" fmla="*/ 0 w 13033448"/>
                <a:gd name="connsiteY21" fmla="*/ 3184229 h 5461927"/>
                <a:gd name="connsiteX22" fmla="*/ 0 w 13033448"/>
                <a:gd name="connsiteY22" fmla="*/ 909798 h 5461927"/>
                <a:gd name="connsiteX0" fmla="*/ 0 w 13033448"/>
                <a:gd name="connsiteY0" fmla="*/ 909798 h 6105038"/>
                <a:gd name="connsiteX1" fmla="*/ 909798 w 13033448"/>
                <a:gd name="connsiteY1" fmla="*/ 0 h 6105038"/>
                <a:gd name="connsiteX2" fmla="*/ 2172241 w 13033448"/>
                <a:gd name="connsiteY2" fmla="*/ 0 h 6105038"/>
                <a:gd name="connsiteX3" fmla="*/ 2172241 w 13033448"/>
                <a:gd name="connsiteY3" fmla="*/ 0 h 6105038"/>
                <a:gd name="connsiteX4" fmla="*/ 5430603 w 13033448"/>
                <a:gd name="connsiteY4" fmla="*/ 0 h 6105038"/>
                <a:gd name="connsiteX5" fmla="*/ 12123650 w 13033448"/>
                <a:gd name="connsiteY5" fmla="*/ 0 h 6105038"/>
                <a:gd name="connsiteX6" fmla="*/ 13033448 w 13033448"/>
                <a:gd name="connsiteY6" fmla="*/ 909798 h 6105038"/>
                <a:gd name="connsiteX7" fmla="*/ 13033448 w 13033448"/>
                <a:gd name="connsiteY7" fmla="*/ 3184229 h 6105038"/>
                <a:gd name="connsiteX8" fmla="*/ 13033448 w 13033448"/>
                <a:gd name="connsiteY8" fmla="*/ 3184229 h 6105038"/>
                <a:gd name="connsiteX9" fmla="*/ 13033448 w 13033448"/>
                <a:gd name="connsiteY9" fmla="*/ 4548898 h 6105038"/>
                <a:gd name="connsiteX10" fmla="*/ 13033448 w 13033448"/>
                <a:gd name="connsiteY10" fmla="*/ 4548880 h 6105038"/>
                <a:gd name="connsiteX11" fmla="*/ 12123650 w 13033448"/>
                <a:gd name="connsiteY11" fmla="*/ 5458678 h 6105038"/>
                <a:gd name="connsiteX12" fmla="*/ 10088239 w 13033448"/>
                <a:gd name="connsiteY12" fmla="*/ 5457363 h 6105038"/>
                <a:gd name="connsiteX13" fmla="*/ 8888089 w 13033448"/>
                <a:gd name="connsiteY13" fmla="*/ 5457363 h 6105038"/>
                <a:gd name="connsiteX14" fmla="*/ 6222231 w 13033448"/>
                <a:gd name="connsiteY14" fmla="*/ 5461927 h 6105038"/>
                <a:gd name="connsiteX15" fmla="*/ 5287898 w 13033448"/>
                <a:gd name="connsiteY15" fmla="*/ 6105038 h 6105038"/>
                <a:gd name="connsiteX16" fmla="*/ 5430603 w 13033448"/>
                <a:gd name="connsiteY16" fmla="*/ 5458678 h 6105038"/>
                <a:gd name="connsiteX17" fmla="*/ 2172241 w 13033448"/>
                <a:gd name="connsiteY17" fmla="*/ 5458678 h 6105038"/>
                <a:gd name="connsiteX18" fmla="*/ 909798 w 13033448"/>
                <a:gd name="connsiteY18" fmla="*/ 5458678 h 6105038"/>
                <a:gd name="connsiteX19" fmla="*/ 0 w 13033448"/>
                <a:gd name="connsiteY19" fmla="*/ 4548880 h 6105038"/>
                <a:gd name="connsiteX20" fmla="*/ 0 w 13033448"/>
                <a:gd name="connsiteY20" fmla="*/ 4548898 h 6105038"/>
                <a:gd name="connsiteX21" fmla="*/ 0 w 13033448"/>
                <a:gd name="connsiteY21" fmla="*/ 3184229 h 6105038"/>
                <a:gd name="connsiteX22" fmla="*/ 0 w 13033448"/>
                <a:gd name="connsiteY22" fmla="*/ 3184229 h 6105038"/>
                <a:gd name="connsiteX23" fmla="*/ 0 w 13033448"/>
                <a:gd name="connsiteY23" fmla="*/ 909798 h 610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033448" h="6105038">
                  <a:moveTo>
                    <a:pt x="0" y="909798"/>
                  </a:moveTo>
                  <a:cubicBezTo>
                    <a:pt x="0" y="407330"/>
                    <a:pt x="407330" y="0"/>
                    <a:pt x="909798" y="0"/>
                  </a:cubicBezTo>
                  <a:lnTo>
                    <a:pt x="2172241" y="0"/>
                  </a:lnTo>
                  <a:lnTo>
                    <a:pt x="2172241" y="0"/>
                  </a:lnTo>
                  <a:lnTo>
                    <a:pt x="5430603" y="0"/>
                  </a:lnTo>
                  <a:lnTo>
                    <a:pt x="12123650" y="0"/>
                  </a:lnTo>
                  <a:cubicBezTo>
                    <a:pt x="12626118" y="0"/>
                    <a:pt x="13033448" y="407330"/>
                    <a:pt x="13033448" y="909798"/>
                  </a:cubicBezTo>
                  <a:lnTo>
                    <a:pt x="13033448" y="3184229"/>
                  </a:lnTo>
                  <a:lnTo>
                    <a:pt x="13033448" y="3184229"/>
                  </a:lnTo>
                  <a:lnTo>
                    <a:pt x="13033448" y="4548898"/>
                  </a:lnTo>
                  <a:lnTo>
                    <a:pt x="13033448" y="4548880"/>
                  </a:lnTo>
                  <a:cubicBezTo>
                    <a:pt x="12881815" y="4700510"/>
                    <a:pt x="12614518" y="5307264"/>
                    <a:pt x="12123650" y="5458678"/>
                  </a:cubicBezTo>
                  <a:lnTo>
                    <a:pt x="10088239" y="5457363"/>
                  </a:lnTo>
                  <a:lnTo>
                    <a:pt x="8888089" y="5457363"/>
                  </a:lnTo>
                  <a:lnTo>
                    <a:pt x="6222231" y="5461927"/>
                  </a:lnTo>
                  <a:cubicBezTo>
                    <a:pt x="6079857" y="5469867"/>
                    <a:pt x="5430272" y="6097098"/>
                    <a:pt x="5287898" y="6105038"/>
                  </a:cubicBezTo>
                  <a:lnTo>
                    <a:pt x="5430603" y="5458678"/>
                  </a:lnTo>
                  <a:lnTo>
                    <a:pt x="2172241" y="5458678"/>
                  </a:lnTo>
                  <a:lnTo>
                    <a:pt x="909798" y="5458678"/>
                  </a:lnTo>
                  <a:cubicBezTo>
                    <a:pt x="407330" y="5458678"/>
                    <a:pt x="0" y="5051348"/>
                    <a:pt x="0" y="4548880"/>
                  </a:cubicBezTo>
                  <a:lnTo>
                    <a:pt x="0" y="4548898"/>
                  </a:lnTo>
                  <a:lnTo>
                    <a:pt x="0" y="3184229"/>
                  </a:lnTo>
                  <a:lnTo>
                    <a:pt x="0" y="3184229"/>
                  </a:lnTo>
                  <a:lnTo>
                    <a:pt x="0" y="909798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8136659" y="8901939"/>
              <a:ext cx="12745416" cy="5233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リビング</a:t>
              </a:r>
              <a:endParaRPr lang="en-US" altLang="ja-JP" sz="96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en-US" altLang="ja-JP" sz="18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コンセントに</a:t>
              </a:r>
              <a:r>
                <a:rPr lang="ja-JP" altLang="en-US" sz="7200" dirty="0" err="1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ゆびを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いれると、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びりびりしてあぶない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よ。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ドアで</a:t>
              </a:r>
              <a:r>
                <a:rPr lang="ja-JP" altLang="en-US" sz="7200" dirty="0" err="1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ゆびを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はさまないように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err="1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きを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つけようね！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5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88292" y="77175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0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57150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3891413" y="8286655"/>
            <a:ext cx="16236000" cy="7267024"/>
            <a:chOff x="7765353" y="8258134"/>
            <a:chExt cx="13059879" cy="6057478"/>
          </a:xfrm>
        </p:grpSpPr>
        <p:sp>
          <p:nvSpPr>
            <p:cNvPr id="4" name="角丸四角形吹き出し 3"/>
            <p:cNvSpPr/>
            <p:nvPr/>
          </p:nvSpPr>
          <p:spPr>
            <a:xfrm rot="10800000">
              <a:off x="7765353" y="8258134"/>
              <a:ext cx="13059879" cy="6057478"/>
            </a:xfrm>
            <a:custGeom>
              <a:avLst/>
              <a:gdLst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3801466 w 13033448"/>
                <a:gd name="connsiteY13" fmla="*/ 6141013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5430603 w 13033448"/>
                <a:gd name="connsiteY13" fmla="*/ 5458678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8888089 w 13033448"/>
                <a:gd name="connsiteY13" fmla="*/ 5457363 h 5458678"/>
                <a:gd name="connsiteX14" fmla="*/ 5430603 w 13033448"/>
                <a:gd name="connsiteY14" fmla="*/ 5458678 h 5458678"/>
                <a:gd name="connsiteX15" fmla="*/ 2172241 w 13033448"/>
                <a:gd name="connsiteY15" fmla="*/ 5458678 h 5458678"/>
                <a:gd name="connsiteX16" fmla="*/ 909798 w 13033448"/>
                <a:gd name="connsiteY16" fmla="*/ 5458678 h 5458678"/>
                <a:gd name="connsiteX17" fmla="*/ 0 w 13033448"/>
                <a:gd name="connsiteY17" fmla="*/ 4548880 h 5458678"/>
                <a:gd name="connsiteX18" fmla="*/ 0 w 13033448"/>
                <a:gd name="connsiteY18" fmla="*/ 4548898 h 5458678"/>
                <a:gd name="connsiteX19" fmla="*/ 0 w 13033448"/>
                <a:gd name="connsiteY19" fmla="*/ 3184229 h 5458678"/>
                <a:gd name="connsiteX20" fmla="*/ 0 w 13033448"/>
                <a:gd name="connsiteY20" fmla="*/ 3184229 h 5458678"/>
                <a:gd name="connsiteX21" fmla="*/ 0 w 13033448"/>
                <a:gd name="connsiteY21" fmla="*/ 909798 h 5458678"/>
                <a:gd name="connsiteX0" fmla="*/ 0 w 13033448"/>
                <a:gd name="connsiteY0" fmla="*/ 909798 h 6200313"/>
                <a:gd name="connsiteX1" fmla="*/ 909798 w 13033448"/>
                <a:gd name="connsiteY1" fmla="*/ 0 h 6200313"/>
                <a:gd name="connsiteX2" fmla="*/ 2172241 w 13033448"/>
                <a:gd name="connsiteY2" fmla="*/ 0 h 6200313"/>
                <a:gd name="connsiteX3" fmla="*/ 2172241 w 13033448"/>
                <a:gd name="connsiteY3" fmla="*/ 0 h 6200313"/>
                <a:gd name="connsiteX4" fmla="*/ 5430603 w 13033448"/>
                <a:gd name="connsiteY4" fmla="*/ 0 h 6200313"/>
                <a:gd name="connsiteX5" fmla="*/ 12123650 w 13033448"/>
                <a:gd name="connsiteY5" fmla="*/ 0 h 6200313"/>
                <a:gd name="connsiteX6" fmla="*/ 13033448 w 13033448"/>
                <a:gd name="connsiteY6" fmla="*/ 909798 h 6200313"/>
                <a:gd name="connsiteX7" fmla="*/ 13033448 w 13033448"/>
                <a:gd name="connsiteY7" fmla="*/ 3184229 h 6200313"/>
                <a:gd name="connsiteX8" fmla="*/ 13033448 w 13033448"/>
                <a:gd name="connsiteY8" fmla="*/ 3184229 h 6200313"/>
                <a:gd name="connsiteX9" fmla="*/ 13033448 w 13033448"/>
                <a:gd name="connsiteY9" fmla="*/ 4548898 h 6200313"/>
                <a:gd name="connsiteX10" fmla="*/ 13033448 w 13033448"/>
                <a:gd name="connsiteY10" fmla="*/ 4548880 h 6200313"/>
                <a:gd name="connsiteX11" fmla="*/ 12123650 w 13033448"/>
                <a:gd name="connsiteY11" fmla="*/ 5458678 h 6200313"/>
                <a:gd name="connsiteX12" fmla="*/ 10088239 w 13033448"/>
                <a:gd name="connsiteY12" fmla="*/ 5457363 h 6200313"/>
                <a:gd name="connsiteX13" fmla="*/ 9431014 w 13033448"/>
                <a:gd name="connsiteY13" fmla="*/ 6200313 h 6200313"/>
                <a:gd name="connsiteX14" fmla="*/ 8888089 w 13033448"/>
                <a:gd name="connsiteY14" fmla="*/ 5457363 h 6200313"/>
                <a:gd name="connsiteX15" fmla="*/ 5430603 w 13033448"/>
                <a:gd name="connsiteY15" fmla="*/ 5458678 h 6200313"/>
                <a:gd name="connsiteX16" fmla="*/ 2172241 w 13033448"/>
                <a:gd name="connsiteY16" fmla="*/ 5458678 h 6200313"/>
                <a:gd name="connsiteX17" fmla="*/ 909798 w 13033448"/>
                <a:gd name="connsiteY17" fmla="*/ 5458678 h 6200313"/>
                <a:gd name="connsiteX18" fmla="*/ 0 w 13033448"/>
                <a:gd name="connsiteY18" fmla="*/ 4548880 h 6200313"/>
                <a:gd name="connsiteX19" fmla="*/ 0 w 13033448"/>
                <a:gd name="connsiteY19" fmla="*/ 4548898 h 6200313"/>
                <a:gd name="connsiteX20" fmla="*/ 0 w 13033448"/>
                <a:gd name="connsiteY20" fmla="*/ 3184229 h 6200313"/>
                <a:gd name="connsiteX21" fmla="*/ 0 w 13033448"/>
                <a:gd name="connsiteY21" fmla="*/ 3184229 h 6200313"/>
                <a:gd name="connsiteX22" fmla="*/ 0 w 13033448"/>
                <a:gd name="connsiteY22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  <a:gd name="connsiteX0" fmla="*/ 0 w 13294013"/>
                <a:gd name="connsiteY0" fmla="*/ 909798 h 5885987"/>
                <a:gd name="connsiteX1" fmla="*/ 909798 w 13294013"/>
                <a:gd name="connsiteY1" fmla="*/ 0 h 5885987"/>
                <a:gd name="connsiteX2" fmla="*/ 2172241 w 13294013"/>
                <a:gd name="connsiteY2" fmla="*/ 0 h 5885987"/>
                <a:gd name="connsiteX3" fmla="*/ 2172241 w 13294013"/>
                <a:gd name="connsiteY3" fmla="*/ 0 h 5885987"/>
                <a:gd name="connsiteX4" fmla="*/ 5430603 w 13294013"/>
                <a:gd name="connsiteY4" fmla="*/ 0 h 5885987"/>
                <a:gd name="connsiteX5" fmla="*/ 12123650 w 13294013"/>
                <a:gd name="connsiteY5" fmla="*/ 0 h 5885987"/>
                <a:gd name="connsiteX6" fmla="*/ 13033448 w 13294013"/>
                <a:gd name="connsiteY6" fmla="*/ 909798 h 5885987"/>
                <a:gd name="connsiteX7" fmla="*/ 13033448 w 13294013"/>
                <a:gd name="connsiteY7" fmla="*/ 3184229 h 5885987"/>
                <a:gd name="connsiteX8" fmla="*/ 13033448 w 13294013"/>
                <a:gd name="connsiteY8" fmla="*/ 3184229 h 5885987"/>
                <a:gd name="connsiteX9" fmla="*/ 13033448 w 13294013"/>
                <a:gd name="connsiteY9" fmla="*/ 4548898 h 5885987"/>
                <a:gd name="connsiteX10" fmla="*/ 13033448 w 13294013"/>
                <a:gd name="connsiteY10" fmla="*/ 4548880 h 5885987"/>
                <a:gd name="connsiteX11" fmla="*/ 13260064 w 13294013"/>
                <a:gd name="connsiteY11" fmla="*/ 5885987 h 5885987"/>
                <a:gd name="connsiteX12" fmla="*/ 12123650 w 13294013"/>
                <a:gd name="connsiteY12" fmla="*/ 5458678 h 5885987"/>
                <a:gd name="connsiteX13" fmla="*/ 10088239 w 13294013"/>
                <a:gd name="connsiteY13" fmla="*/ 5457363 h 5885987"/>
                <a:gd name="connsiteX14" fmla="*/ 8888089 w 13294013"/>
                <a:gd name="connsiteY14" fmla="*/ 5457363 h 5885987"/>
                <a:gd name="connsiteX15" fmla="*/ 5430603 w 13294013"/>
                <a:gd name="connsiteY15" fmla="*/ 5458678 h 5885987"/>
                <a:gd name="connsiteX16" fmla="*/ 2172241 w 13294013"/>
                <a:gd name="connsiteY16" fmla="*/ 5458678 h 5885987"/>
                <a:gd name="connsiteX17" fmla="*/ 909798 w 13294013"/>
                <a:gd name="connsiteY17" fmla="*/ 5458678 h 5885987"/>
                <a:gd name="connsiteX18" fmla="*/ 0 w 13294013"/>
                <a:gd name="connsiteY18" fmla="*/ 4548880 h 5885987"/>
                <a:gd name="connsiteX19" fmla="*/ 0 w 13294013"/>
                <a:gd name="connsiteY19" fmla="*/ 4548898 h 5885987"/>
                <a:gd name="connsiteX20" fmla="*/ 0 w 13294013"/>
                <a:gd name="connsiteY20" fmla="*/ 3184229 h 5885987"/>
                <a:gd name="connsiteX21" fmla="*/ 0 w 13294013"/>
                <a:gd name="connsiteY21" fmla="*/ 3184229 h 5885987"/>
                <a:gd name="connsiteX22" fmla="*/ 0 w 13294013"/>
                <a:gd name="connsiteY22" fmla="*/ 909798 h 5885987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8888089 w 13033448"/>
                <a:gd name="connsiteY13" fmla="*/ 5457363 h 5458678"/>
                <a:gd name="connsiteX14" fmla="*/ 5430603 w 13033448"/>
                <a:gd name="connsiteY14" fmla="*/ 5458678 h 5458678"/>
                <a:gd name="connsiteX15" fmla="*/ 2172241 w 13033448"/>
                <a:gd name="connsiteY15" fmla="*/ 5458678 h 5458678"/>
                <a:gd name="connsiteX16" fmla="*/ 909798 w 13033448"/>
                <a:gd name="connsiteY16" fmla="*/ 5458678 h 5458678"/>
                <a:gd name="connsiteX17" fmla="*/ 0 w 13033448"/>
                <a:gd name="connsiteY17" fmla="*/ 4548880 h 5458678"/>
                <a:gd name="connsiteX18" fmla="*/ 0 w 13033448"/>
                <a:gd name="connsiteY18" fmla="*/ 4548898 h 5458678"/>
                <a:gd name="connsiteX19" fmla="*/ 0 w 13033448"/>
                <a:gd name="connsiteY19" fmla="*/ 3184229 h 5458678"/>
                <a:gd name="connsiteX20" fmla="*/ 0 w 13033448"/>
                <a:gd name="connsiteY20" fmla="*/ 3184229 h 5458678"/>
                <a:gd name="connsiteX21" fmla="*/ 0 w 13033448"/>
                <a:gd name="connsiteY21" fmla="*/ 909798 h 5458678"/>
                <a:gd name="connsiteX0" fmla="*/ 0 w 13033448"/>
                <a:gd name="connsiteY0" fmla="*/ 909798 h 5461927"/>
                <a:gd name="connsiteX1" fmla="*/ 909798 w 13033448"/>
                <a:gd name="connsiteY1" fmla="*/ 0 h 5461927"/>
                <a:gd name="connsiteX2" fmla="*/ 2172241 w 13033448"/>
                <a:gd name="connsiteY2" fmla="*/ 0 h 5461927"/>
                <a:gd name="connsiteX3" fmla="*/ 2172241 w 13033448"/>
                <a:gd name="connsiteY3" fmla="*/ 0 h 5461927"/>
                <a:gd name="connsiteX4" fmla="*/ 5430603 w 13033448"/>
                <a:gd name="connsiteY4" fmla="*/ 0 h 5461927"/>
                <a:gd name="connsiteX5" fmla="*/ 12123650 w 13033448"/>
                <a:gd name="connsiteY5" fmla="*/ 0 h 5461927"/>
                <a:gd name="connsiteX6" fmla="*/ 13033448 w 13033448"/>
                <a:gd name="connsiteY6" fmla="*/ 909798 h 5461927"/>
                <a:gd name="connsiteX7" fmla="*/ 13033448 w 13033448"/>
                <a:gd name="connsiteY7" fmla="*/ 3184229 h 5461927"/>
                <a:gd name="connsiteX8" fmla="*/ 13033448 w 13033448"/>
                <a:gd name="connsiteY8" fmla="*/ 3184229 h 5461927"/>
                <a:gd name="connsiteX9" fmla="*/ 13033448 w 13033448"/>
                <a:gd name="connsiteY9" fmla="*/ 4548898 h 5461927"/>
                <a:gd name="connsiteX10" fmla="*/ 13033448 w 13033448"/>
                <a:gd name="connsiteY10" fmla="*/ 4548880 h 5461927"/>
                <a:gd name="connsiteX11" fmla="*/ 12123650 w 13033448"/>
                <a:gd name="connsiteY11" fmla="*/ 5458678 h 5461927"/>
                <a:gd name="connsiteX12" fmla="*/ 10088239 w 13033448"/>
                <a:gd name="connsiteY12" fmla="*/ 5457363 h 5461927"/>
                <a:gd name="connsiteX13" fmla="*/ 8888089 w 13033448"/>
                <a:gd name="connsiteY13" fmla="*/ 5457363 h 5461927"/>
                <a:gd name="connsiteX14" fmla="*/ 6222231 w 13033448"/>
                <a:gd name="connsiteY14" fmla="*/ 5461927 h 5461927"/>
                <a:gd name="connsiteX15" fmla="*/ 5430603 w 13033448"/>
                <a:gd name="connsiteY15" fmla="*/ 5458678 h 5461927"/>
                <a:gd name="connsiteX16" fmla="*/ 2172241 w 13033448"/>
                <a:gd name="connsiteY16" fmla="*/ 5458678 h 5461927"/>
                <a:gd name="connsiteX17" fmla="*/ 909798 w 13033448"/>
                <a:gd name="connsiteY17" fmla="*/ 5458678 h 5461927"/>
                <a:gd name="connsiteX18" fmla="*/ 0 w 13033448"/>
                <a:gd name="connsiteY18" fmla="*/ 4548880 h 5461927"/>
                <a:gd name="connsiteX19" fmla="*/ 0 w 13033448"/>
                <a:gd name="connsiteY19" fmla="*/ 4548898 h 5461927"/>
                <a:gd name="connsiteX20" fmla="*/ 0 w 13033448"/>
                <a:gd name="connsiteY20" fmla="*/ 3184229 h 5461927"/>
                <a:gd name="connsiteX21" fmla="*/ 0 w 13033448"/>
                <a:gd name="connsiteY21" fmla="*/ 3184229 h 5461927"/>
                <a:gd name="connsiteX22" fmla="*/ 0 w 13033448"/>
                <a:gd name="connsiteY22" fmla="*/ 909798 h 5461927"/>
                <a:gd name="connsiteX0" fmla="*/ 0 w 13033448"/>
                <a:gd name="connsiteY0" fmla="*/ 909798 h 6105038"/>
                <a:gd name="connsiteX1" fmla="*/ 909798 w 13033448"/>
                <a:gd name="connsiteY1" fmla="*/ 0 h 6105038"/>
                <a:gd name="connsiteX2" fmla="*/ 2172241 w 13033448"/>
                <a:gd name="connsiteY2" fmla="*/ 0 h 6105038"/>
                <a:gd name="connsiteX3" fmla="*/ 2172241 w 13033448"/>
                <a:gd name="connsiteY3" fmla="*/ 0 h 6105038"/>
                <a:gd name="connsiteX4" fmla="*/ 5430603 w 13033448"/>
                <a:gd name="connsiteY4" fmla="*/ 0 h 6105038"/>
                <a:gd name="connsiteX5" fmla="*/ 12123650 w 13033448"/>
                <a:gd name="connsiteY5" fmla="*/ 0 h 6105038"/>
                <a:gd name="connsiteX6" fmla="*/ 13033448 w 13033448"/>
                <a:gd name="connsiteY6" fmla="*/ 909798 h 6105038"/>
                <a:gd name="connsiteX7" fmla="*/ 13033448 w 13033448"/>
                <a:gd name="connsiteY7" fmla="*/ 3184229 h 6105038"/>
                <a:gd name="connsiteX8" fmla="*/ 13033448 w 13033448"/>
                <a:gd name="connsiteY8" fmla="*/ 3184229 h 6105038"/>
                <a:gd name="connsiteX9" fmla="*/ 13033448 w 13033448"/>
                <a:gd name="connsiteY9" fmla="*/ 4548898 h 6105038"/>
                <a:gd name="connsiteX10" fmla="*/ 13033448 w 13033448"/>
                <a:gd name="connsiteY10" fmla="*/ 4548880 h 6105038"/>
                <a:gd name="connsiteX11" fmla="*/ 12123650 w 13033448"/>
                <a:gd name="connsiteY11" fmla="*/ 5458678 h 6105038"/>
                <a:gd name="connsiteX12" fmla="*/ 10088239 w 13033448"/>
                <a:gd name="connsiteY12" fmla="*/ 5457363 h 6105038"/>
                <a:gd name="connsiteX13" fmla="*/ 8888089 w 13033448"/>
                <a:gd name="connsiteY13" fmla="*/ 5457363 h 6105038"/>
                <a:gd name="connsiteX14" fmla="*/ 6222231 w 13033448"/>
                <a:gd name="connsiteY14" fmla="*/ 5461927 h 6105038"/>
                <a:gd name="connsiteX15" fmla="*/ 5287898 w 13033448"/>
                <a:gd name="connsiteY15" fmla="*/ 6105038 h 6105038"/>
                <a:gd name="connsiteX16" fmla="*/ 5430603 w 13033448"/>
                <a:gd name="connsiteY16" fmla="*/ 5458678 h 6105038"/>
                <a:gd name="connsiteX17" fmla="*/ 2172241 w 13033448"/>
                <a:gd name="connsiteY17" fmla="*/ 5458678 h 6105038"/>
                <a:gd name="connsiteX18" fmla="*/ 909798 w 13033448"/>
                <a:gd name="connsiteY18" fmla="*/ 5458678 h 6105038"/>
                <a:gd name="connsiteX19" fmla="*/ 0 w 13033448"/>
                <a:gd name="connsiteY19" fmla="*/ 4548880 h 6105038"/>
                <a:gd name="connsiteX20" fmla="*/ 0 w 13033448"/>
                <a:gd name="connsiteY20" fmla="*/ 4548898 h 6105038"/>
                <a:gd name="connsiteX21" fmla="*/ 0 w 13033448"/>
                <a:gd name="connsiteY21" fmla="*/ 3184229 h 6105038"/>
                <a:gd name="connsiteX22" fmla="*/ 0 w 13033448"/>
                <a:gd name="connsiteY22" fmla="*/ 3184229 h 6105038"/>
                <a:gd name="connsiteX23" fmla="*/ 0 w 13033448"/>
                <a:gd name="connsiteY23" fmla="*/ 909798 h 6105038"/>
                <a:gd name="connsiteX0" fmla="*/ 0 w 13033448"/>
                <a:gd name="connsiteY0" fmla="*/ 909798 h 5461938"/>
                <a:gd name="connsiteX1" fmla="*/ 909798 w 13033448"/>
                <a:gd name="connsiteY1" fmla="*/ 0 h 5461938"/>
                <a:gd name="connsiteX2" fmla="*/ 2172241 w 13033448"/>
                <a:gd name="connsiteY2" fmla="*/ 0 h 5461938"/>
                <a:gd name="connsiteX3" fmla="*/ 2172241 w 13033448"/>
                <a:gd name="connsiteY3" fmla="*/ 0 h 5461938"/>
                <a:gd name="connsiteX4" fmla="*/ 5430603 w 13033448"/>
                <a:gd name="connsiteY4" fmla="*/ 0 h 5461938"/>
                <a:gd name="connsiteX5" fmla="*/ 12123650 w 13033448"/>
                <a:gd name="connsiteY5" fmla="*/ 0 h 5461938"/>
                <a:gd name="connsiteX6" fmla="*/ 13033448 w 13033448"/>
                <a:gd name="connsiteY6" fmla="*/ 909798 h 5461938"/>
                <a:gd name="connsiteX7" fmla="*/ 13033448 w 13033448"/>
                <a:gd name="connsiteY7" fmla="*/ 3184229 h 5461938"/>
                <a:gd name="connsiteX8" fmla="*/ 13033448 w 13033448"/>
                <a:gd name="connsiteY8" fmla="*/ 3184229 h 5461938"/>
                <a:gd name="connsiteX9" fmla="*/ 13033448 w 13033448"/>
                <a:gd name="connsiteY9" fmla="*/ 4548898 h 5461938"/>
                <a:gd name="connsiteX10" fmla="*/ 13033448 w 13033448"/>
                <a:gd name="connsiteY10" fmla="*/ 4548880 h 5461938"/>
                <a:gd name="connsiteX11" fmla="*/ 12123650 w 13033448"/>
                <a:gd name="connsiteY11" fmla="*/ 5458678 h 5461938"/>
                <a:gd name="connsiteX12" fmla="*/ 10088239 w 13033448"/>
                <a:gd name="connsiteY12" fmla="*/ 5457363 h 5461938"/>
                <a:gd name="connsiteX13" fmla="*/ 8888089 w 13033448"/>
                <a:gd name="connsiteY13" fmla="*/ 5457363 h 5461938"/>
                <a:gd name="connsiteX14" fmla="*/ 6222231 w 13033448"/>
                <a:gd name="connsiteY14" fmla="*/ 5461927 h 5461938"/>
                <a:gd name="connsiteX15" fmla="*/ 5430603 w 13033448"/>
                <a:gd name="connsiteY15" fmla="*/ 5458678 h 5461938"/>
                <a:gd name="connsiteX16" fmla="*/ 2172241 w 13033448"/>
                <a:gd name="connsiteY16" fmla="*/ 5458678 h 5461938"/>
                <a:gd name="connsiteX17" fmla="*/ 909798 w 13033448"/>
                <a:gd name="connsiteY17" fmla="*/ 5458678 h 5461938"/>
                <a:gd name="connsiteX18" fmla="*/ 0 w 13033448"/>
                <a:gd name="connsiteY18" fmla="*/ 4548880 h 5461938"/>
                <a:gd name="connsiteX19" fmla="*/ 0 w 13033448"/>
                <a:gd name="connsiteY19" fmla="*/ 4548898 h 5461938"/>
                <a:gd name="connsiteX20" fmla="*/ 0 w 13033448"/>
                <a:gd name="connsiteY20" fmla="*/ 3184229 h 5461938"/>
                <a:gd name="connsiteX21" fmla="*/ 0 w 13033448"/>
                <a:gd name="connsiteY21" fmla="*/ 3184229 h 5461938"/>
                <a:gd name="connsiteX22" fmla="*/ 0 w 13033448"/>
                <a:gd name="connsiteY22" fmla="*/ 909798 h 5461938"/>
                <a:gd name="connsiteX0" fmla="*/ 0 w 13033448"/>
                <a:gd name="connsiteY0" fmla="*/ 909798 h 5485747"/>
                <a:gd name="connsiteX1" fmla="*/ 909798 w 13033448"/>
                <a:gd name="connsiteY1" fmla="*/ 0 h 5485747"/>
                <a:gd name="connsiteX2" fmla="*/ 2172241 w 13033448"/>
                <a:gd name="connsiteY2" fmla="*/ 0 h 5485747"/>
                <a:gd name="connsiteX3" fmla="*/ 2172241 w 13033448"/>
                <a:gd name="connsiteY3" fmla="*/ 0 h 5485747"/>
                <a:gd name="connsiteX4" fmla="*/ 5430603 w 13033448"/>
                <a:gd name="connsiteY4" fmla="*/ 0 h 5485747"/>
                <a:gd name="connsiteX5" fmla="*/ 12123650 w 13033448"/>
                <a:gd name="connsiteY5" fmla="*/ 0 h 5485747"/>
                <a:gd name="connsiteX6" fmla="*/ 13033448 w 13033448"/>
                <a:gd name="connsiteY6" fmla="*/ 909798 h 5485747"/>
                <a:gd name="connsiteX7" fmla="*/ 13033448 w 13033448"/>
                <a:gd name="connsiteY7" fmla="*/ 3184229 h 5485747"/>
                <a:gd name="connsiteX8" fmla="*/ 13033448 w 13033448"/>
                <a:gd name="connsiteY8" fmla="*/ 3184229 h 5485747"/>
                <a:gd name="connsiteX9" fmla="*/ 13033448 w 13033448"/>
                <a:gd name="connsiteY9" fmla="*/ 4548898 h 5485747"/>
                <a:gd name="connsiteX10" fmla="*/ 13033448 w 13033448"/>
                <a:gd name="connsiteY10" fmla="*/ 4548880 h 5485747"/>
                <a:gd name="connsiteX11" fmla="*/ 12123650 w 13033448"/>
                <a:gd name="connsiteY11" fmla="*/ 5458678 h 5485747"/>
                <a:gd name="connsiteX12" fmla="*/ 10088239 w 13033448"/>
                <a:gd name="connsiteY12" fmla="*/ 5457363 h 5485747"/>
                <a:gd name="connsiteX13" fmla="*/ 8888089 w 13033448"/>
                <a:gd name="connsiteY13" fmla="*/ 5457363 h 5485747"/>
                <a:gd name="connsiteX14" fmla="*/ 6222231 w 13033448"/>
                <a:gd name="connsiteY14" fmla="*/ 5461927 h 5485747"/>
                <a:gd name="connsiteX15" fmla="*/ 5430603 w 13033448"/>
                <a:gd name="connsiteY15" fmla="*/ 5458678 h 5485747"/>
                <a:gd name="connsiteX16" fmla="*/ 3065559 w 13033448"/>
                <a:gd name="connsiteY16" fmla="*/ 5485747 h 5485747"/>
                <a:gd name="connsiteX17" fmla="*/ 2172241 w 13033448"/>
                <a:gd name="connsiteY17" fmla="*/ 5458678 h 5485747"/>
                <a:gd name="connsiteX18" fmla="*/ 909798 w 13033448"/>
                <a:gd name="connsiteY18" fmla="*/ 5458678 h 5485747"/>
                <a:gd name="connsiteX19" fmla="*/ 0 w 13033448"/>
                <a:gd name="connsiteY19" fmla="*/ 4548880 h 5485747"/>
                <a:gd name="connsiteX20" fmla="*/ 0 w 13033448"/>
                <a:gd name="connsiteY20" fmla="*/ 4548898 h 5485747"/>
                <a:gd name="connsiteX21" fmla="*/ 0 w 13033448"/>
                <a:gd name="connsiteY21" fmla="*/ 3184229 h 5485747"/>
                <a:gd name="connsiteX22" fmla="*/ 0 w 13033448"/>
                <a:gd name="connsiteY22" fmla="*/ 3184229 h 5485747"/>
                <a:gd name="connsiteX23" fmla="*/ 0 w 13033448"/>
                <a:gd name="connsiteY23" fmla="*/ 909798 h 5485747"/>
                <a:gd name="connsiteX0" fmla="*/ 0 w 13033448"/>
                <a:gd name="connsiteY0" fmla="*/ 909798 h 6057478"/>
                <a:gd name="connsiteX1" fmla="*/ 909798 w 13033448"/>
                <a:gd name="connsiteY1" fmla="*/ 0 h 6057478"/>
                <a:gd name="connsiteX2" fmla="*/ 2172241 w 13033448"/>
                <a:gd name="connsiteY2" fmla="*/ 0 h 6057478"/>
                <a:gd name="connsiteX3" fmla="*/ 2172241 w 13033448"/>
                <a:gd name="connsiteY3" fmla="*/ 0 h 6057478"/>
                <a:gd name="connsiteX4" fmla="*/ 5430603 w 13033448"/>
                <a:gd name="connsiteY4" fmla="*/ 0 h 6057478"/>
                <a:gd name="connsiteX5" fmla="*/ 12123650 w 13033448"/>
                <a:gd name="connsiteY5" fmla="*/ 0 h 6057478"/>
                <a:gd name="connsiteX6" fmla="*/ 13033448 w 13033448"/>
                <a:gd name="connsiteY6" fmla="*/ 909798 h 6057478"/>
                <a:gd name="connsiteX7" fmla="*/ 13033448 w 13033448"/>
                <a:gd name="connsiteY7" fmla="*/ 3184229 h 6057478"/>
                <a:gd name="connsiteX8" fmla="*/ 13033448 w 13033448"/>
                <a:gd name="connsiteY8" fmla="*/ 3184229 h 6057478"/>
                <a:gd name="connsiteX9" fmla="*/ 13033448 w 13033448"/>
                <a:gd name="connsiteY9" fmla="*/ 4548898 h 6057478"/>
                <a:gd name="connsiteX10" fmla="*/ 13033448 w 13033448"/>
                <a:gd name="connsiteY10" fmla="*/ 4548880 h 6057478"/>
                <a:gd name="connsiteX11" fmla="*/ 12123650 w 13033448"/>
                <a:gd name="connsiteY11" fmla="*/ 5458678 h 6057478"/>
                <a:gd name="connsiteX12" fmla="*/ 10088239 w 13033448"/>
                <a:gd name="connsiteY12" fmla="*/ 5457363 h 6057478"/>
                <a:gd name="connsiteX13" fmla="*/ 8888089 w 13033448"/>
                <a:gd name="connsiteY13" fmla="*/ 5457363 h 6057478"/>
                <a:gd name="connsiteX14" fmla="*/ 6222231 w 13033448"/>
                <a:gd name="connsiteY14" fmla="*/ 5461927 h 6057478"/>
                <a:gd name="connsiteX15" fmla="*/ 5430603 w 13033448"/>
                <a:gd name="connsiteY15" fmla="*/ 5458678 h 6057478"/>
                <a:gd name="connsiteX16" fmla="*/ 3065559 w 13033448"/>
                <a:gd name="connsiteY16" fmla="*/ 5485747 h 6057478"/>
                <a:gd name="connsiteX17" fmla="*/ 2559887 w 13033448"/>
                <a:gd name="connsiteY17" fmla="*/ 6057399 h 6057478"/>
                <a:gd name="connsiteX18" fmla="*/ 2172241 w 13033448"/>
                <a:gd name="connsiteY18" fmla="*/ 5458678 h 6057478"/>
                <a:gd name="connsiteX19" fmla="*/ 909798 w 13033448"/>
                <a:gd name="connsiteY19" fmla="*/ 5458678 h 6057478"/>
                <a:gd name="connsiteX20" fmla="*/ 0 w 13033448"/>
                <a:gd name="connsiteY20" fmla="*/ 4548880 h 6057478"/>
                <a:gd name="connsiteX21" fmla="*/ 0 w 13033448"/>
                <a:gd name="connsiteY21" fmla="*/ 4548898 h 6057478"/>
                <a:gd name="connsiteX22" fmla="*/ 0 w 13033448"/>
                <a:gd name="connsiteY22" fmla="*/ 3184229 h 6057478"/>
                <a:gd name="connsiteX23" fmla="*/ 0 w 13033448"/>
                <a:gd name="connsiteY23" fmla="*/ 3184229 h 6057478"/>
                <a:gd name="connsiteX24" fmla="*/ 0 w 13033448"/>
                <a:gd name="connsiteY24" fmla="*/ 909798 h 6057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033448" h="6057478">
                  <a:moveTo>
                    <a:pt x="0" y="909798"/>
                  </a:moveTo>
                  <a:cubicBezTo>
                    <a:pt x="0" y="407330"/>
                    <a:pt x="407330" y="0"/>
                    <a:pt x="909798" y="0"/>
                  </a:cubicBezTo>
                  <a:lnTo>
                    <a:pt x="2172241" y="0"/>
                  </a:lnTo>
                  <a:lnTo>
                    <a:pt x="2172241" y="0"/>
                  </a:lnTo>
                  <a:lnTo>
                    <a:pt x="5430603" y="0"/>
                  </a:lnTo>
                  <a:lnTo>
                    <a:pt x="12123650" y="0"/>
                  </a:lnTo>
                  <a:cubicBezTo>
                    <a:pt x="12626118" y="0"/>
                    <a:pt x="13033448" y="407330"/>
                    <a:pt x="13033448" y="909798"/>
                  </a:cubicBezTo>
                  <a:lnTo>
                    <a:pt x="13033448" y="3184229"/>
                  </a:lnTo>
                  <a:lnTo>
                    <a:pt x="13033448" y="3184229"/>
                  </a:lnTo>
                  <a:lnTo>
                    <a:pt x="13033448" y="4548898"/>
                  </a:lnTo>
                  <a:lnTo>
                    <a:pt x="13033448" y="4548880"/>
                  </a:lnTo>
                  <a:cubicBezTo>
                    <a:pt x="12881815" y="4700510"/>
                    <a:pt x="12614518" y="5307264"/>
                    <a:pt x="12123650" y="5458678"/>
                  </a:cubicBezTo>
                  <a:lnTo>
                    <a:pt x="10088239" y="5457363"/>
                  </a:lnTo>
                  <a:lnTo>
                    <a:pt x="8888089" y="5457363"/>
                  </a:lnTo>
                  <a:lnTo>
                    <a:pt x="6222231" y="5461927"/>
                  </a:lnTo>
                  <a:cubicBezTo>
                    <a:pt x="5645983" y="5462146"/>
                    <a:pt x="6105601" y="5459219"/>
                    <a:pt x="5430603" y="5458678"/>
                  </a:cubicBezTo>
                  <a:lnTo>
                    <a:pt x="3065559" y="5485747"/>
                  </a:lnTo>
                  <a:cubicBezTo>
                    <a:pt x="2927648" y="5477807"/>
                    <a:pt x="2697798" y="6065339"/>
                    <a:pt x="2559887" y="6057399"/>
                  </a:cubicBezTo>
                  <a:lnTo>
                    <a:pt x="2172241" y="5458678"/>
                  </a:lnTo>
                  <a:lnTo>
                    <a:pt x="909798" y="5458678"/>
                  </a:lnTo>
                  <a:cubicBezTo>
                    <a:pt x="407330" y="5458678"/>
                    <a:pt x="0" y="5051348"/>
                    <a:pt x="0" y="4548880"/>
                  </a:cubicBezTo>
                  <a:lnTo>
                    <a:pt x="0" y="4548898"/>
                  </a:lnTo>
                  <a:lnTo>
                    <a:pt x="0" y="3184229"/>
                  </a:lnTo>
                  <a:lnTo>
                    <a:pt x="0" y="3184229"/>
                  </a:lnTo>
                  <a:lnTo>
                    <a:pt x="0" y="909798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8136659" y="8901939"/>
              <a:ext cx="12480727" cy="5233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ホットカーペット</a:t>
              </a:r>
              <a:endParaRPr lang="en-US" altLang="ja-JP" sz="9600" b="1" u="sng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endParaRPr lang="en-US" altLang="ja-JP" sz="18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ホットカーペットは、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やけどをする</a:t>
              </a:r>
              <a:endParaRPr lang="en-US" altLang="ja-JP" sz="7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ことがあるよ！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カーペットのうえでは、</a:t>
              </a:r>
              <a:r>
                <a:rPr lang="ja-JP" altLang="en-US" sz="7200" u="sng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ね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ない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ようにしよう！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5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32308" y="76200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2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/>
        </p:blipFill>
        <p:spPr bwMode="auto">
          <a:xfrm>
            <a:off x="-57150" y="-22333"/>
            <a:ext cx="22739350" cy="160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3924277" y="6512014"/>
            <a:ext cx="15049672" cy="7307688"/>
            <a:chOff x="7791786" y="8224238"/>
            <a:chExt cx="13129506" cy="6091374"/>
          </a:xfrm>
        </p:grpSpPr>
        <p:sp>
          <p:nvSpPr>
            <p:cNvPr id="4" name="角丸四角形吹き出し 3"/>
            <p:cNvSpPr/>
            <p:nvPr/>
          </p:nvSpPr>
          <p:spPr>
            <a:xfrm rot="10800000">
              <a:off x="7791786" y="8224238"/>
              <a:ext cx="13129506" cy="6091374"/>
            </a:xfrm>
            <a:custGeom>
              <a:avLst/>
              <a:gdLst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3801466 w 13033448"/>
                <a:gd name="connsiteY13" fmla="*/ 6141013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5430603 w 13033448"/>
                <a:gd name="connsiteY12" fmla="*/ 5458678 h 5458678"/>
                <a:gd name="connsiteX13" fmla="*/ 2172241 w 13033448"/>
                <a:gd name="connsiteY13" fmla="*/ 5458678 h 5458678"/>
                <a:gd name="connsiteX14" fmla="*/ 909798 w 13033448"/>
                <a:gd name="connsiteY14" fmla="*/ 5458678 h 5458678"/>
                <a:gd name="connsiteX15" fmla="*/ 0 w 13033448"/>
                <a:gd name="connsiteY15" fmla="*/ 4548880 h 5458678"/>
                <a:gd name="connsiteX16" fmla="*/ 0 w 13033448"/>
                <a:gd name="connsiteY16" fmla="*/ 4548898 h 5458678"/>
                <a:gd name="connsiteX17" fmla="*/ 0 w 13033448"/>
                <a:gd name="connsiteY17" fmla="*/ 3184229 h 5458678"/>
                <a:gd name="connsiteX18" fmla="*/ 0 w 13033448"/>
                <a:gd name="connsiteY18" fmla="*/ 3184229 h 5458678"/>
                <a:gd name="connsiteX19" fmla="*/ 0 w 13033448"/>
                <a:gd name="connsiteY19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5430603 w 13033448"/>
                <a:gd name="connsiteY13" fmla="*/ 5458678 h 5458678"/>
                <a:gd name="connsiteX14" fmla="*/ 2172241 w 13033448"/>
                <a:gd name="connsiteY14" fmla="*/ 5458678 h 5458678"/>
                <a:gd name="connsiteX15" fmla="*/ 909798 w 13033448"/>
                <a:gd name="connsiteY15" fmla="*/ 5458678 h 5458678"/>
                <a:gd name="connsiteX16" fmla="*/ 0 w 13033448"/>
                <a:gd name="connsiteY16" fmla="*/ 4548880 h 5458678"/>
                <a:gd name="connsiteX17" fmla="*/ 0 w 13033448"/>
                <a:gd name="connsiteY17" fmla="*/ 4548898 h 5458678"/>
                <a:gd name="connsiteX18" fmla="*/ 0 w 13033448"/>
                <a:gd name="connsiteY18" fmla="*/ 3184229 h 5458678"/>
                <a:gd name="connsiteX19" fmla="*/ 0 w 13033448"/>
                <a:gd name="connsiteY19" fmla="*/ 3184229 h 5458678"/>
                <a:gd name="connsiteX20" fmla="*/ 0 w 13033448"/>
                <a:gd name="connsiteY20" fmla="*/ 909798 h 5458678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8888089 w 13033448"/>
                <a:gd name="connsiteY13" fmla="*/ 5457363 h 5458678"/>
                <a:gd name="connsiteX14" fmla="*/ 5430603 w 13033448"/>
                <a:gd name="connsiteY14" fmla="*/ 5458678 h 5458678"/>
                <a:gd name="connsiteX15" fmla="*/ 2172241 w 13033448"/>
                <a:gd name="connsiteY15" fmla="*/ 5458678 h 5458678"/>
                <a:gd name="connsiteX16" fmla="*/ 909798 w 13033448"/>
                <a:gd name="connsiteY16" fmla="*/ 5458678 h 5458678"/>
                <a:gd name="connsiteX17" fmla="*/ 0 w 13033448"/>
                <a:gd name="connsiteY17" fmla="*/ 4548880 h 5458678"/>
                <a:gd name="connsiteX18" fmla="*/ 0 w 13033448"/>
                <a:gd name="connsiteY18" fmla="*/ 4548898 h 5458678"/>
                <a:gd name="connsiteX19" fmla="*/ 0 w 13033448"/>
                <a:gd name="connsiteY19" fmla="*/ 3184229 h 5458678"/>
                <a:gd name="connsiteX20" fmla="*/ 0 w 13033448"/>
                <a:gd name="connsiteY20" fmla="*/ 3184229 h 5458678"/>
                <a:gd name="connsiteX21" fmla="*/ 0 w 13033448"/>
                <a:gd name="connsiteY21" fmla="*/ 909798 h 5458678"/>
                <a:gd name="connsiteX0" fmla="*/ 0 w 13033448"/>
                <a:gd name="connsiteY0" fmla="*/ 909798 h 6200313"/>
                <a:gd name="connsiteX1" fmla="*/ 909798 w 13033448"/>
                <a:gd name="connsiteY1" fmla="*/ 0 h 6200313"/>
                <a:gd name="connsiteX2" fmla="*/ 2172241 w 13033448"/>
                <a:gd name="connsiteY2" fmla="*/ 0 h 6200313"/>
                <a:gd name="connsiteX3" fmla="*/ 2172241 w 13033448"/>
                <a:gd name="connsiteY3" fmla="*/ 0 h 6200313"/>
                <a:gd name="connsiteX4" fmla="*/ 5430603 w 13033448"/>
                <a:gd name="connsiteY4" fmla="*/ 0 h 6200313"/>
                <a:gd name="connsiteX5" fmla="*/ 12123650 w 13033448"/>
                <a:gd name="connsiteY5" fmla="*/ 0 h 6200313"/>
                <a:gd name="connsiteX6" fmla="*/ 13033448 w 13033448"/>
                <a:gd name="connsiteY6" fmla="*/ 909798 h 6200313"/>
                <a:gd name="connsiteX7" fmla="*/ 13033448 w 13033448"/>
                <a:gd name="connsiteY7" fmla="*/ 3184229 h 6200313"/>
                <a:gd name="connsiteX8" fmla="*/ 13033448 w 13033448"/>
                <a:gd name="connsiteY8" fmla="*/ 3184229 h 6200313"/>
                <a:gd name="connsiteX9" fmla="*/ 13033448 w 13033448"/>
                <a:gd name="connsiteY9" fmla="*/ 4548898 h 6200313"/>
                <a:gd name="connsiteX10" fmla="*/ 13033448 w 13033448"/>
                <a:gd name="connsiteY10" fmla="*/ 4548880 h 6200313"/>
                <a:gd name="connsiteX11" fmla="*/ 12123650 w 13033448"/>
                <a:gd name="connsiteY11" fmla="*/ 5458678 h 6200313"/>
                <a:gd name="connsiteX12" fmla="*/ 10088239 w 13033448"/>
                <a:gd name="connsiteY12" fmla="*/ 5457363 h 6200313"/>
                <a:gd name="connsiteX13" fmla="*/ 9431014 w 13033448"/>
                <a:gd name="connsiteY13" fmla="*/ 6200313 h 6200313"/>
                <a:gd name="connsiteX14" fmla="*/ 8888089 w 13033448"/>
                <a:gd name="connsiteY14" fmla="*/ 5457363 h 6200313"/>
                <a:gd name="connsiteX15" fmla="*/ 5430603 w 13033448"/>
                <a:gd name="connsiteY15" fmla="*/ 5458678 h 6200313"/>
                <a:gd name="connsiteX16" fmla="*/ 2172241 w 13033448"/>
                <a:gd name="connsiteY16" fmla="*/ 5458678 h 6200313"/>
                <a:gd name="connsiteX17" fmla="*/ 909798 w 13033448"/>
                <a:gd name="connsiteY17" fmla="*/ 5458678 h 6200313"/>
                <a:gd name="connsiteX18" fmla="*/ 0 w 13033448"/>
                <a:gd name="connsiteY18" fmla="*/ 4548880 h 6200313"/>
                <a:gd name="connsiteX19" fmla="*/ 0 w 13033448"/>
                <a:gd name="connsiteY19" fmla="*/ 4548898 h 6200313"/>
                <a:gd name="connsiteX20" fmla="*/ 0 w 13033448"/>
                <a:gd name="connsiteY20" fmla="*/ 3184229 h 6200313"/>
                <a:gd name="connsiteX21" fmla="*/ 0 w 13033448"/>
                <a:gd name="connsiteY21" fmla="*/ 3184229 h 6200313"/>
                <a:gd name="connsiteX22" fmla="*/ 0 w 13033448"/>
                <a:gd name="connsiteY22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  <a:gd name="connsiteX0" fmla="*/ 0 w 13294013"/>
                <a:gd name="connsiteY0" fmla="*/ 909798 h 6200313"/>
                <a:gd name="connsiteX1" fmla="*/ 909798 w 13294013"/>
                <a:gd name="connsiteY1" fmla="*/ 0 h 6200313"/>
                <a:gd name="connsiteX2" fmla="*/ 2172241 w 13294013"/>
                <a:gd name="connsiteY2" fmla="*/ 0 h 6200313"/>
                <a:gd name="connsiteX3" fmla="*/ 2172241 w 13294013"/>
                <a:gd name="connsiteY3" fmla="*/ 0 h 6200313"/>
                <a:gd name="connsiteX4" fmla="*/ 5430603 w 13294013"/>
                <a:gd name="connsiteY4" fmla="*/ 0 h 6200313"/>
                <a:gd name="connsiteX5" fmla="*/ 12123650 w 13294013"/>
                <a:gd name="connsiteY5" fmla="*/ 0 h 6200313"/>
                <a:gd name="connsiteX6" fmla="*/ 13033448 w 13294013"/>
                <a:gd name="connsiteY6" fmla="*/ 909798 h 6200313"/>
                <a:gd name="connsiteX7" fmla="*/ 13033448 w 13294013"/>
                <a:gd name="connsiteY7" fmla="*/ 3184229 h 6200313"/>
                <a:gd name="connsiteX8" fmla="*/ 13033448 w 13294013"/>
                <a:gd name="connsiteY8" fmla="*/ 3184229 h 6200313"/>
                <a:gd name="connsiteX9" fmla="*/ 13033448 w 13294013"/>
                <a:gd name="connsiteY9" fmla="*/ 4548898 h 6200313"/>
                <a:gd name="connsiteX10" fmla="*/ 13033448 w 13294013"/>
                <a:gd name="connsiteY10" fmla="*/ 4548880 h 6200313"/>
                <a:gd name="connsiteX11" fmla="*/ 13260064 w 13294013"/>
                <a:gd name="connsiteY11" fmla="*/ 5885987 h 6200313"/>
                <a:gd name="connsiteX12" fmla="*/ 12123650 w 13294013"/>
                <a:gd name="connsiteY12" fmla="*/ 5458678 h 6200313"/>
                <a:gd name="connsiteX13" fmla="*/ 10088239 w 13294013"/>
                <a:gd name="connsiteY13" fmla="*/ 5457363 h 6200313"/>
                <a:gd name="connsiteX14" fmla="*/ 9431014 w 13294013"/>
                <a:gd name="connsiteY14" fmla="*/ 6200313 h 6200313"/>
                <a:gd name="connsiteX15" fmla="*/ 8888089 w 13294013"/>
                <a:gd name="connsiteY15" fmla="*/ 5457363 h 6200313"/>
                <a:gd name="connsiteX16" fmla="*/ 5430603 w 13294013"/>
                <a:gd name="connsiteY16" fmla="*/ 5458678 h 6200313"/>
                <a:gd name="connsiteX17" fmla="*/ 2172241 w 13294013"/>
                <a:gd name="connsiteY17" fmla="*/ 5458678 h 6200313"/>
                <a:gd name="connsiteX18" fmla="*/ 909798 w 13294013"/>
                <a:gd name="connsiteY18" fmla="*/ 5458678 h 6200313"/>
                <a:gd name="connsiteX19" fmla="*/ 0 w 13294013"/>
                <a:gd name="connsiteY19" fmla="*/ 4548880 h 6200313"/>
                <a:gd name="connsiteX20" fmla="*/ 0 w 13294013"/>
                <a:gd name="connsiteY20" fmla="*/ 4548898 h 6200313"/>
                <a:gd name="connsiteX21" fmla="*/ 0 w 13294013"/>
                <a:gd name="connsiteY21" fmla="*/ 3184229 h 6200313"/>
                <a:gd name="connsiteX22" fmla="*/ 0 w 13294013"/>
                <a:gd name="connsiteY22" fmla="*/ 3184229 h 6200313"/>
                <a:gd name="connsiteX23" fmla="*/ 0 w 13294013"/>
                <a:gd name="connsiteY23" fmla="*/ 909798 h 6200313"/>
                <a:gd name="connsiteX0" fmla="*/ 0 w 13294013"/>
                <a:gd name="connsiteY0" fmla="*/ 909798 h 5885987"/>
                <a:gd name="connsiteX1" fmla="*/ 909798 w 13294013"/>
                <a:gd name="connsiteY1" fmla="*/ 0 h 5885987"/>
                <a:gd name="connsiteX2" fmla="*/ 2172241 w 13294013"/>
                <a:gd name="connsiteY2" fmla="*/ 0 h 5885987"/>
                <a:gd name="connsiteX3" fmla="*/ 2172241 w 13294013"/>
                <a:gd name="connsiteY3" fmla="*/ 0 h 5885987"/>
                <a:gd name="connsiteX4" fmla="*/ 5430603 w 13294013"/>
                <a:gd name="connsiteY4" fmla="*/ 0 h 5885987"/>
                <a:gd name="connsiteX5" fmla="*/ 12123650 w 13294013"/>
                <a:gd name="connsiteY5" fmla="*/ 0 h 5885987"/>
                <a:gd name="connsiteX6" fmla="*/ 13033448 w 13294013"/>
                <a:gd name="connsiteY6" fmla="*/ 909798 h 5885987"/>
                <a:gd name="connsiteX7" fmla="*/ 13033448 w 13294013"/>
                <a:gd name="connsiteY7" fmla="*/ 3184229 h 5885987"/>
                <a:gd name="connsiteX8" fmla="*/ 13033448 w 13294013"/>
                <a:gd name="connsiteY8" fmla="*/ 3184229 h 5885987"/>
                <a:gd name="connsiteX9" fmla="*/ 13033448 w 13294013"/>
                <a:gd name="connsiteY9" fmla="*/ 4548898 h 5885987"/>
                <a:gd name="connsiteX10" fmla="*/ 13033448 w 13294013"/>
                <a:gd name="connsiteY10" fmla="*/ 4548880 h 5885987"/>
                <a:gd name="connsiteX11" fmla="*/ 13260064 w 13294013"/>
                <a:gd name="connsiteY11" fmla="*/ 5885987 h 5885987"/>
                <a:gd name="connsiteX12" fmla="*/ 12123650 w 13294013"/>
                <a:gd name="connsiteY12" fmla="*/ 5458678 h 5885987"/>
                <a:gd name="connsiteX13" fmla="*/ 10088239 w 13294013"/>
                <a:gd name="connsiteY13" fmla="*/ 5457363 h 5885987"/>
                <a:gd name="connsiteX14" fmla="*/ 8888089 w 13294013"/>
                <a:gd name="connsiteY14" fmla="*/ 5457363 h 5885987"/>
                <a:gd name="connsiteX15" fmla="*/ 5430603 w 13294013"/>
                <a:gd name="connsiteY15" fmla="*/ 5458678 h 5885987"/>
                <a:gd name="connsiteX16" fmla="*/ 2172241 w 13294013"/>
                <a:gd name="connsiteY16" fmla="*/ 5458678 h 5885987"/>
                <a:gd name="connsiteX17" fmla="*/ 909798 w 13294013"/>
                <a:gd name="connsiteY17" fmla="*/ 5458678 h 5885987"/>
                <a:gd name="connsiteX18" fmla="*/ 0 w 13294013"/>
                <a:gd name="connsiteY18" fmla="*/ 4548880 h 5885987"/>
                <a:gd name="connsiteX19" fmla="*/ 0 w 13294013"/>
                <a:gd name="connsiteY19" fmla="*/ 4548898 h 5885987"/>
                <a:gd name="connsiteX20" fmla="*/ 0 w 13294013"/>
                <a:gd name="connsiteY20" fmla="*/ 3184229 h 5885987"/>
                <a:gd name="connsiteX21" fmla="*/ 0 w 13294013"/>
                <a:gd name="connsiteY21" fmla="*/ 3184229 h 5885987"/>
                <a:gd name="connsiteX22" fmla="*/ 0 w 13294013"/>
                <a:gd name="connsiteY22" fmla="*/ 909798 h 5885987"/>
                <a:gd name="connsiteX0" fmla="*/ 0 w 13033448"/>
                <a:gd name="connsiteY0" fmla="*/ 909798 h 5458678"/>
                <a:gd name="connsiteX1" fmla="*/ 909798 w 13033448"/>
                <a:gd name="connsiteY1" fmla="*/ 0 h 5458678"/>
                <a:gd name="connsiteX2" fmla="*/ 2172241 w 13033448"/>
                <a:gd name="connsiteY2" fmla="*/ 0 h 5458678"/>
                <a:gd name="connsiteX3" fmla="*/ 2172241 w 13033448"/>
                <a:gd name="connsiteY3" fmla="*/ 0 h 5458678"/>
                <a:gd name="connsiteX4" fmla="*/ 5430603 w 13033448"/>
                <a:gd name="connsiteY4" fmla="*/ 0 h 5458678"/>
                <a:gd name="connsiteX5" fmla="*/ 12123650 w 13033448"/>
                <a:gd name="connsiteY5" fmla="*/ 0 h 5458678"/>
                <a:gd name="connsiteX6" fmla="*/ 13033448 w 13033448"/>
                <a:gd name="connsiteY6" fmla="*/ 909798 h 5458678"/>
                <a:gd name="connsiteX7" fmla="*/ 13033448 w 13033448"/>
                <a:gd name="connsiteY7" fmla="*/ 3184229 h 5458678"/>
                <a:gd name="connsiteX8" fmla="*/ 13033448 w 13033448"/>
                <a:gd name="connsiteY8" fmla="*/ 3184229 h 5458678"/>
                <a:gd name="connsiteX9" fmla="*/ 13033448 w 13033448"/>
                <a:gd name="connsiteY9" fmla="*/ 4548898 h 5458678"/>
                <a:gd name="connsiteX10" fmla="*/ 13033448 w 13033448"/>
                <a:gd name="connsiteY10" fmla="*/ 4548880 h 5458678"/>
                <a:gd name="connsiteX11" fmla="*/ 12123650 w 13033448"/>
                <a:gd name="connsiteY11" fmla="*/ 5458678 h 5458678"/>
                <a:gd name="connsiteX12" fmla="*/ 10088239 w 13033448"/>
                <a:gd name="connsiteY12" fmla="*/ 5457363 h 5458678"/>
                <a:gd name="connsiteX13" fmla="*/ 8888089 w 13033448"/>
                <a:gd name="connsiteY13" fmla="*/ 5457363 h 5458678"/>
                <a:gd name="connsiteX14" fmla="*/ 5430603 w 13033448"/>
                <a:gd name="connsiteY14" fmla="*/ 5458678 h 5458678"/>
                <a:gd name="connsiteX15" fmla="*/ 2172241 w 13033448"/>
                <a:gd name="connsiteY15" fmla="*/ 5458678 h 5458678"/>
                <a:gd name="connsiteX16" fmla="*/ 909798 w 13033448"/>
                <a:gd name="connsiteY16" fmla="*/ 5458678 h 5458678"/>
                <a:gd name="connsiteX17" fmla="*/ 0 w 13033448"/>
                <a:gd name="connsiteY17" fmla="*/ 4548880 h 5458678"/>
                <a:gd name="connsiteX18" fmla="*/ 0 w 13033448"/>
                <a:gd name="connsiteY18" fmla="*/ 4548898 h 5458678"/>
                <a:gd name="connsiteX19" fmla="*/ 0 w 13033448"/>
                <a:gd name="connsiteY19" fmla="*/ 3184229 h 5458678"/>
                <a:gd name="connsiteX20" fmla="*/ 0 w 13033448"/>
                <a:gd name="connsiteY20" fmla="*/ 3184229 h 5458678"/>
                <a:gd name="connsiteX21" fmla="*/ 0 w 13033448"/>
                <a:gd name="connsiteY21" fmla="*/ 909798 h 5458678"/>
                <a:gd name="connsiteX0" fmla="*/ 0 w 13033448"/>
                <a:gd name="connsiteY0" fmla="*/ 909798 h 5461927"/>
                <a:gd name="connsiteX1" fmla="*/ 909798 w 13033448"/>
                <a:gd name="connsiteY1" fmla="*/ 0 h 5461927"/>
                <a:gd name="connsiteX2" fmla="*/ 2172241 w 13033448"/>
                <a:gd name="connsiteY2" fmla="*/ 0 h 5461927"/>
                <a:gd name="connsiteX3" fmla="*/ 2172241 w 13033448"/>
                <a:gd name="connsiteY3" fmla="*/ 0 h 5461927"/>
                <a:gd name="connsiteX4" fmla="*/ 5430603 w 13033448"/>
                <a:gd name="connsiteY4" fmla="*/ 0 h 5461927"/>
                <a:gd name="connsiteX5" fmla="*/ 12123650 w 13033448"/>
                <a:gd name="connsiteY5" fmla="*/ 0 h 5461927"/>
                <a:gd name="connsiteX6" fmla="*/ 13033448 w 13033448"/>
                <a:gd name="connsiteY6" fmla="*/ 909798 h 5461927"/>
                <a:gd name="connsiteX7" fmla="*/ 13033448 w 13033448"/>
                <a:gd name="connsiteY7" fmla="*/ 3184229 h 5461927"/>
                <a:gd name="connsiteX8" fmla="*/ 13033448 w 13033448"/>
                <a:gd name="connsiteY8" fmla="*/ 3184229 h 5461927"/>
                <a:gd name="connsiteX9" fmla="*/ 13033448 w 13033448"/>
                <a:gd name="connsiteY9" fmla="*/ 4548898 h 5461927"/>
                <a:gd name="connsiteX10" fmla="*/ 13033448 w 13033448"/>
                <a:gd name="connsiteY10" fmla="*/ 4548880 h 5461927"/>
                <a:gd name="connsiteX11" fmla="*/ 12123650 w 13033448"/>
                <a:gd name="connsiteY11" fmla="*/ 5458678 h 5461927"/>
                <a:gd name="connsiteX12" fmla="*/ 10088239 w 13033448"/>
                <a:gd name="connsiteY12" fmla="*/ 5457363 h 5461927"/>
                <a:gd name="connsiteX13" fmla="*/ 8888089 w 13033448"/>
                <a:gd name="connsiteY13" fmla="*/ 5457363 h 5461927"/>
                <a:gd name="connsiteX14" fmla="*/ 6222231 w 13033448"/>
                <a:gd name="connsiteY14" fmla="*/ 5461927 h 5461927"/>
                <a:gd name="connsiteX15" fmla="*/ 5430603 w 13033448"/>
                <a:gd name="connsiteY15" fmla="*/ 5458678 h 5461927"/>
                <a:gd name="connsiteX16" fmla="*/ 2172241 w 13033448"/>
                <a:gd name="connsiteY16" fmla="*/ 5458678 h 5461927"/>
                <a:gd name="connsiteX17" fmla="*/ 909798 w 13033448"/>
                <a:gd name="connsiteY17" fmla="*/ 5458678 h 5461927"/>
                <a:gd name="connsiteX18" fmla="*/ 0 w 13033448"/>
                <a:gd name="connsiteY18" fmla="*/ 4548880 h 5461927"/>
                <a:gd name="connsiteX19" fmla="*/ 0 w 13033448"/>
                <a:gd name="connsiteY19" fmla="*/ 4548898 h 5461927"/>
                <a:gd name="connsiteX20" fmla="*/ 0 w 13033448"/>
                <a:gd name="connsiteY20" fmla="*/ 3184229 h 5461927"/>
                <a:gd name="connsiteX21" fmla="*/ 0 w 13033448"/>
                <a:gd name="connsiteY21" fmla="*/ 3184229 h 5461927"/>
                <a:gd name="connsiteX22" fmla="*/ 0 w 13033448"/>
                <a:gd name="connsiteY22" fmla="*/ 909798 h 5461927"/>
                <a:gd name="connsiteX0" fmla="*/ 0 w 13033448"/>
                <a:gd name="connsiteY0" fmla="*/ 909798 h 6105038"/>
                <a:gd name="connsiteX1" fmla="*/ 909798 w 13033448"/>
                <a:gd name="connsiteY1" fmla="*/ 0 h 6105038"/>
                <a:gd name="connsiteX2" fmla="*/ 2172241 w 13033448"/>
                <a:gd name="connsiteY2" fmla="*/ 0 h 6105038"/>
                <a:gd name="connsiteX3" fmla="*/ 2172241 w 13033448"/>
                <a:gd name="connsiteY3" fmla="*/ 0 h 6105038"/>
                <a:gd name="connsiteX4" fmla="*/ 5430603 w 13033448"/>
                <a:gd name="connsiteY4" fmla="*/ 0 h 6105038"/>
                <a:gd name="connsiteX5" fmla="*/ 12123650 w 13033448"/>
                <a:gd name="connsiteY5" fmla="*/ 0 h 6105038"/>
                <a:gd name="connsiteX6" fmla="*/ 13033448 w 13033448"/>
                <a:gd name="connsiteY6" fmla="*/ 909798 h 6105038"/>
                <a:gd name="connsiteX7" fmla="*/ 13033448 w 13033448"/>
                <a:gd name="connsiteY7" fmla="*/ 3184229 h 6105038"/>
                <a:gd name="connsiteX8" fmla="*/ 13033448 w 13033448"/>
                <a:gd name="connsiteY8" fmla="*/ 3184229 h 6105038"/>
                <a:gd name="connsiteX9" fmla="*/ 13033448 w 13033448"/>
                <a:gd name="connsiteY9" fmla="*/ 4548898 h 6105038"/>
                <a:gd name="connsiteX10" fmla="*/ 13033448 w 13033448"/>
                <a:gd name="connsiteY10" fmla="*/ 4548880 h 6105038"/>
                <a:gd name="connsiteX11" fmla="*/ 12123650 w 13033448"/>
                <a:gd name="connsiteY11" fmla="*/ 5458678 h 6105038"/>
                <a:gd name="connsiteX12" fmla="*/ 10088239 w 13033448"/>
                <a:gd name="connsiteY12" fmla="*/ 5457363 h 6105038"/>
                <a:gd name="connsiteX13" fmla="*/ 8888089 w 13033448"/>
                <a:gd name="connsiteY13" fmla="*/ 5457363 h 6105038"/>
                <a:gd name="connsiteX14" fmla="*/ 6222231 w 13033448"/>
                <a:gd name="connsiteY14" fmla="*/ 5461927 h 6105038"/>
                <a:gd name="connsiteX15" fmla="*/ 5287898 w 13033448"/>
                <a:gd name="connsiteY15" fmla="*/ 6105038 h 6105038"/>
                <a:gd name="connsiteX16" fmla="*/ 5430603 w 13033448"/>
                <a:gd name="connsiteY16" fmla="*/ 5458678 h 6105038"/>
                <a:gd name="connsiteX17" fmla="*/ 2172241 w 13033448"/>
                <a:gd name="connsiteY17" fmla="*/ 5458678 h 6105038"/>
                <a:gd name="connsiteX18" fmla="*/ 909798 w 13033448"/>
                <a:gd name="connsiteY18" fmla="*/ 5458678 h 6105038"/>
                <a:gd name="connsiteX19" fmla="*/ 0 w 13033448"/>
                <a:gd name="connsiteY19" fmla="*/ 4548880 h 6105038"/>
                <a:gd name="connsiteX20" fmla="*/ 0 w 13033448"/>
                <a:gd name="connsiteY20" fmla="*/ 4548898 h 6105038"/>
                <a:gd name="connsiteX21" fmla="*/ 0 w 13033448"/>
                <a:gd name="connsiteY21" fmla="*/ 3184229 h 6105038"/>
                <a:gd name="connsiteX22" fmla="*/ 0 w 13033448"/>
                <a:gd name="connsiteY22" fmla="*/ 3184229 h 6105038"/>
                <a:gd name="connsiteX23" fmla="*/ 0 w 13033448"/>
                <a:gd name="connsiteY23" fmla="*/ 909798 h 6105038"/>
                <a:gd name="connsiteX0" fmla="*/ 0 w 13033448"/>
                <a:gd name="connsiteY0" fmla="*/ 909798 h 5461938"/>
                <a:gd name="connsiteX1" fmla="*/ 909798 w 13033448"/>
                <a:gd name="connsiteY1" fmla="*/ 0 h 5461938"/>
                <a:gd name="connsiteX2" fmla="*/ 2172241 w 13033448"/>
                <a:gd name="connsiteY2" fmla="*/ 0 h 5461938"/>
                <a:gd name="connsiteX3" fmla="*/ 2172241 w 13033448"/>
                <a:gd name="connsiteY3" fmla="*/ 0 h 5461938"/>
                <a:gd name="connsiteX4" fmla="*/ 5430603 w 13033448"/>
                <a:gd name="connsiteY4" fmla="*/ 0 h 5461938"/>
                <a:gd name="connsiteX5" fmla="*/ 12123650 w 13033448"/>
                <a:gd name="connsiteY5" fmla="*/ 0 h 5461938"/>
                <a:gd name="connsiteX6" fmla="*/ 13033448 w 13033448"/>
                <a:gd name="connsiteY6" fmla="*/ 909798 h 5461938"/>
                <a:gd name="connsiteX7" fmla="*/ 13033448 w 13033448"/>
                <a:gd name="connsiteY7" fmla="*/ 3184229 h 5461938"/>
                <a:gd name="connsiteX8" fmla="*/ 13033448 w 13033448"/>
                <a:gd name="connsiteY8" fmla="*/ 3184229 h 5461938"/>
                <a:gd name="connsiteX9" fmla="*/ 13033448 w 13033448"/>
                <a:gd name="connsiteY9" fmla="*/ 4548898 h 5461938"/>
                <a:gd name="connsiteX10" fmla="*/ 13033448 w 13033448"/>
                <a:gd name="connsiteY10" fmla="*/ 4548880 h 5461938"/>
                <a:gd name="connsiteX11" fmla="*/ 12123650 w 13033448"/>
                <a:gd name="connsiteY11" fmla="*/ 5458678 h 5461938"/>
                <a:gd name="connsiteX12" fmla="*/ 10088239 w 13033448"/>
                <a:gd name="connsiteY12" fmla="*/ 5457363 h 5461938"/>
                <a:gd name="connsiteX13" fmla="*/ 8888089 w 13033448"/>
                <a:gd name="connsiteY13" fmla="*/ 5457363 h 5461938"/>
                <a:gd name="connsiteX14" fmla="*/ 6222231 w 13033448"/>
                <a:gd name="connsiteY14" fmla="*/ 5461927 h 5461938"/>
                <a:gd name="connsiteX15" fmla="*/ 5430603 w 13033448"/>
                <a:gd name="connsiteY15" fmla="*/ 5458678 h 5461938"/>
                <a:gd name="connsiteX16" fmla="*/ 2172241 w 13033448"/>
                <a:gd name="connsiteY16" fmla="*/ 5458678 h 5461938"/>
                <a:gd name="connsiteX17" fmla="*/ 909798 w 13033448"/>
                <a:gd name="connsiteY17" fmla="*/ 5458678 h 5461938"/>
                <a:gd name="connsiteX18" fmla="*/ 0 w 13033448"/>
                <a:gd name="connsiteY18" fmla="*/ 4548880 h 5461938"/>
                <a:gd name="connsiteX19" fmla="*/ 0 w 13033448"/>
                <a:gd name="connsiteY19" fmla="*/ 4548898 h 5461938"/>
                <a:gd name="connsiteX20" fmla="*/ 0 w 13033448"/>
                <a:gd name="connsiteY20" fmla="*/ 3184229 h 5461938"/>
                <a:gd name="connsiteX21" fmla="*/ 0 w 13033448"/>
                <a:gd name="connsiteY21" fmla="*/ 3184229 h 5461938"/>
                <a:gd name="connsiteX22" fmla="*/ 0 w 13033448"/>
                <a:gd name="connsiteY22" fmla="*/ 909798 h 5461938"/>
                <a:gd name="connsiteX0" fmla="*/ 0 w 13033448"/>
                <a:gd name="connsiteY0" fmla="*/ 909798 h 5485747"/>
                <a:gd name="connsiteX1" fmla="*/ 909798 w 13033448"/>
                <a:gd name="connsiteY1" fmla="*/ 0 h 5485747"/>
                <a:gd name="connsiteX2" fmla="*/ 2172241 w 13033448"/>
                <a:gd name="connsiteY2" fmla="*/ 0 h 5485747"/>
                <a:gd name="connsiteX3" fmla="*/ 2172241 w 13033448"/>
                <a:gd name="connsiteY3" fmla="*/ 0 h 5485747"/>
                <a:gd name="connsiteX4" fmla="*/ 5430603 w 13033448"/>
                <a:gd name="connsiteY4" fmla="*/ 0 h 5485747"/>
                <a:gd name="connsiteX5" fmla="*/ 12123650 w 13033448"/>
                <a:gd name="connsiteY5" fmla="*/ 0 h 5485747"/>
                <a:gd name="connsiteX6" fmla="*/ 13033448 w 13033448"/>
                <a:gd name="connsiteY6" fmla="*/ 909798 h 5485747"/>
                <a:gd name="connsiteX7" fmla="*/ 13033448 w 13033448"/>
                <a:gd name="connsiteY7" fmla="*/ 3184229 h 5485747"/>
                <a:gd name="connsiteX8" fmla="*/ 13033448 w 13033448"/>
                <a:gd name="connsiteY8" fmla="*/ 3184229 h 5485747"/>
                <a:gd name="connsiteX9" fmla="*/ 13033448 w 13033448"/>
                <a:gd name="connsiteY9" fmla="*/ 4548898 h 5485747"/>
                <a:gd name="connsiteX10" fmla="*/ 13033448 w 13033448"/>
                <a:gd name="connsiteY10" fmla="*/ 4548880 h 5485747"/>
                <a:gd name="connsiteX11" fmla="*/ 12123650 w 13033448"/>
                <a:gd name="connsiteY11" fmla="*/ 5458678 h 5485747"/>
                <a:gd name="connsiteX12" fmla="*/ 10088239 w 13033448"/>
                <a:gd name="connsiteY12" fmla="*/ 5457363 h 5485747"/>
                <a:gd name="connsiteX13" fmla="*/ 8888089 w 13033448"/>
                <a:gd name="connsiteY13" fmla="*/ 5457363 h 5485747"/>
                <a:gd name="connsiteX14" fmla="*/ 6222231 w 13033448"/>
                <a:gd name="connsiteY14" fmla="*/ 5461927 h 5485747"/>
                <a:gd name="connsiteX15" fmla="*/ 5430603 w 13033448"/>
                <a:gd name="connsiteY15" fmla="*/ 5458678 h 5485747"/>
                <a:gd name="connsiteX16" fmla="*/ 3065559 w 13033448"/>
                <a:gd name="connsiteY16" fmla="*/ 5485747 h 5485747"/>
                <a:gd name="connsiteX17" fmla="*/ 2172241 w 13033448"/>
                <a:gd name="connsiteY17" fmla="*/ 5458678 h 5485747"/>
                <a:gd name="connsiteX18" fmla="*/ 909798 w 13033448"/>
                <a:gd name="connsiteY18" fmla="*/ 5458678 h 5485747"/>
                <a:gd name="connsiteX19" fmla="*/ 0 w 13033448"/>
                <a:gd name="connsiteY19" fmla="*/ 4548880 h 5485747"/>
                <a:gd name="connsiteX20" fmla="*/ 0 w 13033448"/>
                <a:gd name="connsiteY20" fmla="*/ 4548898 h 5485747"/>
                <a:gd name="connsiteX21" fmla="*/ 0 w 13033448"/>
                <a:gd name="connsiteY21" fmla="*/ 3184229 h 5485747"/>
                <a:gd name="connsiteX22" fmla="*/ 0 w 13033448"/>
                <a:gd name="connsiteY22" fmla="*/ 3184229 h 5485747"/>
                <a:gd name="connsiteX23" fmla="*/ 0 w 13033448"/>
                <a:gd name="connsiteY23" fmla="*/ 909798 h 5485747"/>
                <a:gd name="connsiteX0" fmla="*/ 0 w 13033448"/>
                <a:gd name="connsiteY0" fmla="*/ 909798 h 6057478"/>
                <a:gd name="connsiteX1" fmla="*/ 909798 w 13033448"/>
                <a:gd name="connsiteY1" fmla="*/ 0 h 6057478"/>
                <a:gd name="connsiteX2" fmla="*/ 2172241 w 13033448"/>
                <a:gd name="connsiteY2" fmla="*/ 0 h 6057478"/>
                <a:gd name="connsiteX3" fmla="*/ 2172241 w 13033448"/>
                <a:gd name="connsiteY3" fmla="*/ 0 h 6057478"/>
                <a:gd name="connsiteX4" fmla="*/ 5430603 w 13033448"/>
                <a:gd name="connsiteY4" fmla="*/ 0 h 6057478"/>
                <a:gd name="connsiteX5" fmla="*/ 12123650 w 13033448"/>
                <a:gd name="connsiteY5" fmla="*/ 0 h 6057478"/>
                <a:gd name="connsiteX6" fmla="*/ 13033448 w 13033448"/>
                <a:gd name="connsiteY6" fmla="*/ 909798 h 6057478"/>
                <a:gd name="connsiteX7" fmla="*/ 13033448 w 13033448"/>
                <a:gd name="connsiteY7" fmla="*/ 3184229 h 6057478"/>
                <a:gd name="connsiteX8" fmla="*/ 13033448 w 13033448"/>
                <a:gd name="connsiteY8" fmla="*/ 3184229 h 6057478"/>
                <a:gd name="connsiteX9" fmla="*/ 13033448 w 13033448"/>
                <a:gd name="connsiteY9" fmla="*/ 4548898 h 6057478"/>
                <a:gd name="connsiteX10" fmla="*/ 13033448 w 13033448"/>
                <a:gd name="connsiteY10" fmla="*/ 4548880 h 6057478"/>
                <a:gd name="connsiteX11" fmla="*/ 12123650 w 13033448"/>
                <a:gd name="connsiteY11" fmla="*/ 5458678 h 6057478"/>
                <a:gd name="connsiteX12" fmla="*/ 10088239 w 13033448"/>
                <a:gd name="connsiteY12" fmla="*/ 5457363 h 6057478"/>
                <a:gd name="connsiteX13" fmla="*/ 8888089 w 13033448"/>
                <a:gd name="connsiteY13" fmla="*/ 5457363 h 6057478"/>
                <a:gd name="connsiteX14" fmla="*/ 6222231 w 13033448"/>
                <a:gd name="connsiteY14" fmla="*/ 5461927 h 6057478"/>
                <a:gd name="connsiteX15" fmla="*/ 5430603 w 13033448"/>
                <a:gd name="connsiteY15" fmla="*/ 5458678 h 6057478"/>
                <a:gd name="connsiteX16" fmla="*/ 3065559 w 13033448"/>
                <a:gd name="connsiteY16" fmla="*/ 5485747 h 6057478"/>
                <a:gd name="connsiteX17" fmla="*/ 2559887 w 13033448"/>
                <a:gd name="connsiteY17" fmla="*/ 6057399 h 6057478"/>
                <a:gd name="connsiteX18" fmla="*/ 2172241 w 13033448"/>
                <a:gd name="connsiteY18" fmla="*/ 5458678 h 6057478"/>
                <a:gd name="connsiteX19" fmla="*/ 909798 w 13033448"/>
                <a:gd name="connsiteY19" fmla="*/ 5458678 h 6057478"/>
                <a:gd name="connsiteX20" fmla="*/ 0 w 13033448"/>
                <a:gd name="connsiteY20" fmla="*/ 4548880 h 6057478"/>
                <a:gd name="connsiteX21" fmla="*/ 0 w 13033448"/>
                <a:gd name="connsiteY21" fmla="*/ 4548898 h 6057478"/>
                <a:gd name="connsiteX22" fmla="*/ 0 w 13033448"/>
                <a:gd name="connsiteY22" fmla="*/ 3184229 h 6057478"/>
                <a:gd name="connsiteX23" fmla="*/ 0 w 13033448"/>
                <a:gd name="connsiteY23" fmla="*/ 3184229 h 6057478"/>
                <a:gd name="connsiteX24" fmla="*/ 0 w 13033448"/>
                <a:gd name="connsiteY24" fmla="*/ 909798 h 6057478"/>
                <a:gd name="connsiteX0" fmla="*/ 0 w 13033448"/>
                <a:gd name="connsiteY0" fmla="*/ 909798 h 5485747"/>
                <a:gd name="connsiteX1" fmla="*/ 909798 w 13033448"/>
                <a:gd name="connsiteY1" fmla="*/ 0 h 5485747"/>
                <a:gd name="connsiteX2" fmla="*/ 2172241 w 13033448"/>
                <a:gd name="connsiteY2" fmla="*/ 0 h 5485747"/>
                <a:gd name="connsiteX3" fmla="*/ 2172241 w 13033448"/>
                <a:gd name="connsiteY3" fmla="*/ 0 h 5485747"/>
                <a:gd name="connsiteX4" fmla="*/ 5430603 w 13033448"/>
                <a:gd name="connsiteY4" fmla="*/ 0 h 5485747"/>
                <a:gd name="connsiteX5" fmla="*/ 12123650 w 13033448"/>
                <a:gd name="connsiteY5" fmla="*/ 0 h 5485747"/>
                <a:gd name="connsiteX6" fmla="*/ 13033448 w 13033448"/>
                <a:gd name="connsiteY6" fmla="*/ 909798 h 5485747"/>
                <a:gd name="connsiteX7" fmla="*/ 13033448 w 13033448"/>
                <a:gd name="connsiteY7" fmla="*/ 3184229 h 5485747"/>
                <a:gd name="connsiteX8" fmla="*/ 13033448 w 13033448"/>
                <a:gd name="connsiteY8" fmla="*/ 3184229 h 5485747"/>
                <a:gd name="connsiteX9" fmla="*/ 13033448 w 13033448"/>
                <a:gd name="connsiteY9" fmla="*/ 4548898 h 5485747"/>
                <a:gd name="connsiteX10" fmla="*/ 13033448 w 13033448"/>
                <a:gd name="connsiteY10" fmla="*/ 4548880 h 5485747"/>
                <a:gd name="connsiteX11" fmla="*/ 12123650 w 13033448"/>
                <a:gd name="connsiteY11" fmla="*/ 5458678 h 5485747"/>
                <a:gd name="connsiteX12" fmla="*/ 10088239 w 13033448"/>
                <a:gd name="connsiteY12" fmla="*/ 5457363 h 5485747"/>
                <a:gd name="connsiteX13" fmla="*/ 8888089 w 13033448"/>
                <a:gd name="connsiteY13" fmla="*/ 5457363 h 5485747"/>
                <a:gd name="connsiteX14" fmla="*/ 6222231 w 13033448"/>
                <a:gd name="connsiteY14" fmla="*/ 5461927 h 5485747"/>
                <a:gd name="connsiteX15" fmla="*/ 5430603 w 13033448"/>
                <a:gd name="connsiteY15" fmla="*/ 5458678 h 5485747"/>
                <a:gd name="connsiteX16" fmla="*/ 3065559 w 13033448"/>
                <a:gd name="connsiteY16" fmla="*/ 5485747 h 5485747"/>
                <a:gd name="connsiteX17" fmla="*/ 2172241 w 13033448"/>
                <a:gd name="connsiteY17" fmla="*/ 5458678 h 5485747"/>
                <a:gd name="connsiteX18" fmla="*/ 909798 w 13033448"/>
                <a:gd name="connsiteY18" fmla="*/ 5458678 h 5485747"/>
                <a:gd name="connsiteX19" fmla="*/ 0 w 13033448"/>
                <a:gd name="connsiteY19" fmla="*/ 4548880 h 5485747"/>
                <a:gd name="connsiteX20" fmla="*/ 0 w 13033448"/>
                <a:gd name="connsiteY20" fmla="*/ 4548898 h 5485747"/>
                <a:gd name="connsiteX21" fmla="*/ 0 w 13033448"/>
                <a:gd name="connsiteY21" fmla="*/ 3184229 h 5485747"/>
                <a:gd name="connsiteX22" fmla="*/ 0 w 13033448"/>
                <a:gd name="connsiteY22" fmla="*/ 3184229 h 5485747"/>
                <a:gd name="connsiteX23" fmla="*/ 0 w 13033448"/>
                <a:gd name="connsiteY23" fmla="*/ 909798 h 5485747"/>
                <a:gd name="connsiteX0" fmla="*/ 0 w 13033448"/>
                <a:gd name="connsiteY0" fmla="*/ 909798 h 5485747"/>
                <a:gd name="connsiteX1" fmla="*/ 909798 w 13033448"/>
                <a:gd name="connsiteY1" fmla="*/ 0 h 5485747"/>
                <a:gd name="connsiteX2" fmla="*/ 2172241 w 13033448"/>
                <a:gd name="connsiteY2" fmla="*/ 0 h 5485747"/>
                <a:gd name="connsiteX3" fmla="*/ 2172241 w 13033448"/>
                <a:gd name="connsiteY3" fmla="*/ 0 h 5485747"/>
                <a:gd name="connsiteX4" fmla="*/ 5430603 w 13033448"/>
                <a:gd name="connsiteY4" fmla="*/ 0 h 5485747"/>
                <a:gd name="connsiteX5" fmla="*/ 12123650 w 13033448"/>
                <a:gd name="connsiteY5" fmla="*/ 0 h 5485747"/>
                <a:gd name="connsiteX6" fmla="*/ 13033448 w 13033448"/>
                <a:gd name="connsiteY6" fmla="*/ 909798 h 5485747"/>
                <a:gd name="connsiteX7" fmla="*/ 13033448 w 13033448"/>
                <a:gd name="connsiteY7" fmla="*/ 3184229 h 5485747"/>
                <a:gd name="connsiteX8" fmla="*/ 13033448 w 13033448"/>
                <a:gd name="connsiteY8" fmla="*/ 3184229 h 5485747"/>
                <a:gd name="connsiteX9" fmla="*/ 13033448 w 13033448"/>
                <a:gd name="connsiteY9" fmla="*/ 4548898 h 5485747"/>
                <a:gd name="connsiteX10" fmla="*/ 13033448 w 13033448"/>
                <a:gd name="connsiteY10" fmla="*/ 4548880 h 5485747"/>
                <a:gd name="connsiteX11" fmla="*/ 12123650 w 13033448"/>
                <a:gd name="connsiteY11" fmla="*/ 5458678 h 5485747"/>
                <a:gd name="connsiteX12" fmla="*/ 10088239 w 13033448"/>
                <a:gd name="connsiteY12" fmla="*/ 5457363 h 5485747"/>
                <a:gd name="connsiteX13" fmla="*/ 8888089 w 13033448"/>
                <a:gd name="connsiteY13" fmla="*/ 5457363 h 5485747"/>
                <a:gd name="connsiteX14" fmla="*/ 6222231 w 13033448"/>
                <a:gd name="connsiteY14" fmla="*/ 5461927 h 5485747"/>
                <a:gd name="connsiteX15" fmla="*/ 5430603 w 13033448"/>
                <a:gd name="connsiteY15" fmla="*/ 5458678 h 5485747"/>
                <a:gd name="connsiteX16" fmla="*/ 3065559 w 13033448"/>
                <a:gd name="connsiteY16" fmla="*/ 5485747 h 5485747"/>
                <a:gd name="connsiteX17" fmla="*/ 2172241 w 13033448"/>
                <a:gd name="connsiteY17" fmla="*/ 5458678 h 5485747"/>
                <a:gd name="connsiteX18" fmla="*/ 909798 w 13033448"/>
                <a:gd name="connsiteY18" fmla="*/ 5458678 h 5485747"/>
                <a:gd name="connsiteX19" fmla="*/ 284362 w 13033448"/>
                <a:gd name="connsiteY19" fmla="*/ 5159865 h 5485747"/>
                <a:gd name="connsiteX20" fmla="*/ 0 w 13033448"/>
                <a:gd name="connsiteY20" fmla="*/ 4548880 h 5485747"/>
                <a:gd name="connsiteX21" fmla="*/ 0 w 13033448"/>
                <a:gd name="connsiteY21" fmla="*/ 4548898 h 5485747"/>
                <a:gd name="connsiteX22" fmla="*/ 0 w 13033448"/>
                <a:gd name="connsiteY22" fmla="*/ 3184229 h 5485747"/>
                <a:gd name="connsiteX23" fmla="*/ 0 w 13033448"/>
                <a:gd name="connsiteY23" fmla="*/ 3184229 h 5485747"/>
                <a:gd name="connsiteX24" fmla="*/ 0 w 13033448"/>
                <a:gd name="connsiteY24" fmla="*/ 909798 h 5485747"/>
                <a:gd name="connsiteX0" fmla="*/ 96058 w 13129506"/>
                <a:gd name="connsiteY0" fmla="*/ 909798 h 6091374"/>
                <a:gd name="connsiteX1" fmla="*/ 1005856 w 13129506"/>
                <a:gd name="connsiteY1" fmla="*/ 0 h 6091374"/>
                <a:gd name="connsiteX2" fmla="*/ 2268299 w 13129506"/>
                <a:gd name="connsiteY2" fmla="*/ 0 h 6091374"/>
                <a:gd name="connsiteX3" fmla="*/ 2268299 w 13129506"/>
                <a:gd name="connsiteY3" fmla="*/ 0 h 6091374"/>
                <a:gd name="connsiteX4" fmla="*/ 5526661 w 13129506"/>
                <a:gd name="connsiteY4" fmla="*/ 0 h 6091374"/>
                <a:gd name="connsiteX5" fmla="*/ 12219708 w 13129506"/>
                <a:gd name="connsiteY5" fmla="*/ 0 h 6091374"/>
                <a:gd name="connsiteX6" fmla="*/ 13129506 w 13129506"/>
                <a:gd name="connsiteY6" fmla="*/ 909798 h 6091374"/>
                <a:gd name="connsiteX7" fmla="*/ 13129506 w 13129506"/>
                <a:gd name="connsiteY7" fmla="*/ 3184229 h 6091374"/>
                <a:gd name="connsiteX8" fmla="*/ 13129506 w 13129506"/>
                <a:gd name="connsiteY8" fmla="*/ 3184229 h 6091374"/>
                <a:gd name="connsiteX9" fmla="*/ 13129506 w 13129506"/>
                <a:gd name="connsiteY9" fmla="*/ 4548898 h 6091374"/>
                <a:gd name="connsiteX10" fmla="*/ 13129506 w 13129506"/>
                <a:gd name="connsiteY10" fmla="*/ 4548880 h 6091374"/>
                <a:gd name="connsiteX11" fmla="*/ 12219708 w 13129506"/>
                <a:gd name="connsiteY11" fmla="*/ 5458678 h 6091374"/>
                <a:gd name="connsiteX12" fmla="*/ 10184297 w 13129506"/>
                <a:gd name="connsiteY12" fmla="*/ 5457363 h 6091374"/>
                <a:gd name="connsiteX13" fmla="*/ 8984147 w 13129506"/>
                <a:gd name="connsiteY13" fmla="*/ 5457363 h 6091374"/>
                <a:gd name="connsiteX14" fmla="*/ 6318289 w 13129506"/>
                <a:gd name="connsiteY14" fmla="*/ 5461927 h 6091374"/>
                <a:gd name="connsiteX15" fmla="*/ 5526661 w 13129506"/>
                <a:gd name="connsiteY15" fmla="*/ 5458678 h 6091374"/>
                <a:gd name="connsiteX16" fmla="*/ 3161617 w 13129506"/>
                <a:gd name="connsiteY16" fmla="*/ 5485747 h 6091374"/>
                <a:gd name="connsiteX17" fmla="*/ 2268299 w 13129506"/>
                <a:gd name="connsiteY17" fmla="*/ 5458678 h 6091374"/>
                <a:gd name="connsiteX18" fmla="*/ 1005856 w 13129506"/>
                <a:gd name="connsiteY18" fmla="*/ 5458678 h 6091374"/>
                <a:gd name="connsiteX19" fmla="*/ 12658 w 13129506"/>
                <a:gd name="connsiteY19" fmla="*/ 6088802 h 6091374"/>
                <a:gd name="connsiteX20" fmla="*/ 380420 w 13129506"/>
                <a:gd name="connsiteY20" fmla="*/ 5159865 h 6091374"/>
                <a:gd name="connsiteX21" fmla="*/ 96058 w 13129506"/>
                <a:gd name="connsiteY21" fmla="*/ 4548880 h 6091374"/>
                <a:gd name="connsiteX22" fmla="*/ 96058 w 13129506"/>
                <a:gd name="connsiteY22" fmla="*/ 4548898 h 6091374"/>
                <a:gd name="connsiteX23" fmla="*/ 96058 w 13129506"/>
                <a:gd name="connsiteY23" fmla="*/ 3184229 h 6091374"/>
                <a:gd name="connsiteX24" fmla="*/ 96058 w 13129506"/>
                <a:gd name="connsiteY24" fmla="*/ 3184229 h 6091374"/>
                <a:gd name="connsiteX25" fmla="*/ 96058 w 13129506"/>
                <a:gd name="connsiteY25" fmla="*/ 909798 h 609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129506" h="6091374">
                  <a:moveTo>
                    <a:pt x="96058" y="909798"/>
                  </a:moveTo>
                  <a:cubicBezTo>
                    <a:pt x="96058" y="407330"/>
                    <a:pt x="503388" y="0"/>
                    <a:pt x="1005856" y="0"/>
                  </a:cubicBezTo>
                  <a:lnTo>
                    <a:pt x="2268299" y="0"/>
                  </a:lnTo>
                  <a:lnTo>
                    <a:pt x="2268299" y="0"/>
                  </a:lnTo>
                  <a:lnTo>
                    <a:pt x="5526661" y="0"/>
                  </a:lnTo>
                  <a:lnTo>
                    <a:pt x="12219708" y="0"/>
                  </a:lnTo>
                  <a:cubicBezTo>
                    <a:pt x="12722176" y="0"/>
                    <a:pt x="13129506" y="407330"/>
                    <a:pt x="13129506" y="909798"/>
                  </a:cubicBezTo>
                  <a:lnTo>
                    <a:pt x="13129506" y="3184229"/>
                  </a:lnTo>
                  <a:lnTo>
                    <a:pt x="13129506" y="3184229"/>
                  </a:lnTo>
                  <a:lnTo>
                    <a:pt x="13129506" y="4548898"/>
                  </a:lnTo>
                  <a:lnTo>
                    <a:pt x="13129506" y="4548880"/>
                  </a:lnTo>
                  <a:cubicBezTo>
                    <a:pt x="12977873" y="4700510"/>
                    <a:pt x="12710576" y="5307264"/>
                    <a:pt x="12219708" y="5458678"/>
                  </a:cubicBezTo>
                  <a:lnTo>
                    <a:pt x="10184297" y="5457363"/>
                  </a:lnTo>
                  <a:lnTo>
                    <a:pt x="8984147" y="5457363"/>
                  </a:lnTo>
                  <a:lnTo>
                    <a:pt x="6318289" y="5461927"/>
                  </a:lnTo>
                  <a:cubicBezTo>
                    <a:pt x="5742041" y="5462146"/>
                    <a:pt x="6201659" y="5459219"/>
                    <a:pt x="5526661" y="5458678"/>
                  </a:cubicBezTo>
                  <a:lnTo>
                    <a:pt x="3161617" y="5485747"/>
                  </a:lnTo>
                  <a:cubicBezTo>
                    <a:pt x="2618557" y="5485747"/>
                    <a:pt x="2627592" y="5463189"/>
                    <a:pt x="2268299" y="5458678"/>
                  </a:cubicBezTo>
                  <a:lnTo>
                    <a:pt x="1005856" y="5458678"/>
                  </a:lnTo>
                  <a:cubicBezTo>
                    <a:pt x="748672" y="5448574"/>
                    <a:pt x="116897" y="6138604"/>
                    <a:pt x="12658" y="6088802"/>
                  </a:cubicBezTo>
                  <a:cubicBezTo>
                    <a:pt x="-91581" y="6039000"/>
                    <a:pt x="485276" y="5301394"/>
                    <a:pt x="380420" y="5159865"/>
                  </a:cubicBezTo>
                  <a:cubicBezTo>
                    <a:pt x="275564" y="5018336"/>
                    <a:pt x="143452" y="4650708"/>
                    <a:pt x="96058" y="4548880"/>
                  </a:cubicBezTo>
                  <a:lnTo>
                    <a:pt x="96058" y="4548898"/>
                  </a:lnTo>
                  <a:lnTo>
                    <a:pt x="96058" y="3184229"/>
                  </a:lnTo>
                  <a:lnTo>
                    <a:pt x="96058" y="3184229"/>
                  </a:lnTo>
                  <a:lnTo>
                    <a:pt x="96058" y="909798"/>
                  </a:lnTo>
                  <a:close/>
                </a:path>
              </a:pathLst>
            </a:cu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8136659" y="8901939"/>
              <a:ext cx="12745416" cy="5002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u="sng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ベランダ</a:t>
              </a:r>
              <a:endParaRPr lang="en-US" altLang="ja-JP" sz="1800" b="1" u="sng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てすりにのぼったらあぶないよ！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ベランダで</a:t>
              </a:r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あそんだり、</a:t>
              </a:r>
              <a:endParaRPr lang="en-US" altLang="ja-JP" sz="7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たかいものにのぼったり</a:t>
              </a:r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するのは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7200" dirty="0" smtClean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ぜったいやめようね</a:t>
              </a:r>
              <a:r>
                <a:rPr lang="ja-JP" altLang="en-US" sz="72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。</a:t>
              </a:r>
              <a:endParaRPr lang="en-US" altLang="ja-JP" sz="7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pic>
        <p:nvPicPr>
          <p:cNvPr id="5" name="正解音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88292" y="76152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0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A3CA0E"/>
              </a:clrFrom>
              <a:clrTo>
                <a:srgbClr val="A3CA0E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15"/>
            <a:ext cx="22682200" cy="1457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564134" y="5688583"/>
            <a:ext cx="20234248" cy="3785652"/>
          </a:xfrm>
          <a:prstGeom prst="rect">
            <a:avLst/>
          </a:prstGeom>
          <a:solidFill>
            <a:schemeClr val="accent5"/>
          </a:solidFill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0" b="1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きょう</a:t>
            </a:r>
            <a:r>
              <a:rPr lang="ja-JP" altLang="en-US" sz="12000" b="1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のおさらい！</a:t>
            </a:r>
            <a:endParaRPr kumimoji="1" lang="en-US" altLang="ja-JP" sz="12000" b="1" dirty="0" smtClean="0">
              <a:ln w="1270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12000" b="1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～おぼえてほしいこと～</a:t>
            </a:r>
            <a:endParaRPr kumimoji="1" lang="ja-JP" altLang="en-US" sz="12000" b="1" dirty="0">
              <a:ln w="1270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文字の登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96404" y="50789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5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A3CA0E"/>
              </a:clrFrom>
              <a:clrTo>
                <a:srgbClr val="A3CA0E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19" y="570086"/>
            <a:ext cx="22682200" cy="1457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556124" y="5688583"/>
            <a:ext cx="19154128" cy="3785652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lang="ja-JP" altLang="en-US" sz="12000" b="1" u="sng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１．いえのなかで、</a:t>
            </a:r>
            <a:endParaRPr lang="en-US" altLang="ja-JP" sz="12000" b="1" u="sng" dirty="0" smtClean="0">
              <a:ln w="1270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12000" b="1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12000" b="1" u="sng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あそぶ</a:t>
            </a:r>
            <a:r>
              <a:rPr kumimoji="1" lang="ja-JP" altLang="en-US" sz="12000" b="1" u="sng" dirty="0" err="1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ばしょを</a:t>
            </a:r>
            <a:r>
              <a:rPr kumimoji="1" lang="ja-JP" altLang="en-US" sz="12000" b="1" u="sng" dirty="0" smtClean="0">
                <a:ln w="127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きめる！</a:t>
            </a:r>
            <a:endParaRPr kumimoji="1" lang="ja-JP" altLang="en-US" sz="12000" b="1" u="sng" dirty="0">
              <a:ln w="1270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終わりの音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16284" y="39603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0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3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A3CA0E"/>
              </a:clrFrom>
              <a:clrTo>
                <a:srgbClr val="A3CA0E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15"/>
            <a:ext cx="22682200" cy="1457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572348" y="5684986"/>
            <a:ext cx="14257584" cy="3785652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0" b="1" u="sng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２．いえのなかで</a:t>
            </a:r>
            <a:r>
              <a:rPr lang="ja-JP" altLang="en-US" sz="12000" b="1" u="sng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、</a:t>
            </a:r>
            <a:endParaRPr lang="en-US" altLang="ja-JP" sz="12000" b="1" dirty="0" smtClean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120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kumimoji="1" lang="ja-JP" altLang="en-US" sz="12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r>
              <a:rPr kumimoji="1" lang="ja-JP" altLang="en-US" sz="12000" b="1" u="sng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はしらない！</a:t>
            </a:r>
            <a:endParaRPr kumimoji="1" lang="ja-JP" altLang="en-US" sz="12000" b="1" u="sng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163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A3CA0E"/>
              </a:clrFrom>
              <a:clrTo>
                <a:srgbClr val="A3CA0E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15"/>
            <a:ext cx="22682200" cy="1457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772148" y="5691068"/>
            <a:ext cx="17677804" cy="3785652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0" b="1" u="sng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３．わからないことは</a:t>
            </a:r>
            <a:endParaRPr kumimoji="1" lang="en-US" altLang="ja-JP" sz="12000" b="1" u="sng" dirty="0" smtClean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12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120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r>
              <a:rPr lang="ja-JP" altLang="en-US" sz="12000" b="1" u="sng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おうち</a:t>
            </a:r>
            <a:r>
              <a:rPr lang="ja-JP" altLang="en-US" sz="12000" b="1" u="sng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のひとに</a:t>
            </a:r>
            <a:r>
              <a:rPr lang="ja-JP" altLang="en-US" sz="12000" b="1" u="sng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きく！</a:t>
            </a:r>
            <a:endParaRPr kumimoji="1" lang="ja-JP" altLang="en-US" sz="12000" b="1" u="sng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814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268</Words>
  <Application>Microsoft Office PowerPoint</Application>
  <PresentationFormat>ユーザー設定</PresentationFormat>
  <Paragraphs>66</Paragraphs>
  <Slides>17</Slides>
  <Notes>5</Notes>
  <HiddenSlides>0</HiddenSlides>
  <MMClips>15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川上 峻介</dc:creator>
  <cp:lastModifiedBy>Administrator</cp:lastModifiedBy>
  <cp:revision>130</cp:revision>
  <dcterms:created xsi:type="dcterms:W3CDTF">2014-07-11T08:23:44Z</dcterms:created>
  <dcterms:modified xsi:type="dcterms:W3CDTF">2017-02-03T08:07:41Z</dcterms:modified>
</cp:coreProperties>
</file>