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9144000" cy="3240088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516"/>
      </p:cViewPr>
      <p:guideLst>
        <p:guide orient="horz" pos="10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B19EC-2027-45E4-A08A-D65DC80037EF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-1408113" y="685800"/>
            <a:ext cx="9674226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E8249-F259-4E45-A202-C03A5AAE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03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006529"/>
            <a:ext cx="7772400" cy="69451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1836051"/>
            <a:ext cx="6400800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2082059"/>
            <a:ext cx="7772400" cy="6435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1373289"/>
            <a:ext cx="7772400" cy="70876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756022"/>
            <a:ext cx="4038600" cy="2138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756022"/>
            <a:ext cx="4038600" cy="2138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725270"/>
            <a:ext cx="4040188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027529"/>
            <a:ext cx="4040188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30" y="725270"/>
            <a:ext cx="4041775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30" y="1027529"/>
            <a:ext cx="4041775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5" y="129005"/>
            <a:ext cx="3008313" cy="5490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129004"/>
            <a:ext cx="5111750" cy="2765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5" y="678020"/>
            <a:ext cx="3008313" cy="22163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2268063"/>
            <a:ext cx="5486400" cy="2677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289508"/>
            <a:ext cx="5486400" cy="1944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2535819"/>
            <a:ext cx="5486400" cy="3802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29755"/>
            <a:ext cx="2057400" cy="2764576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29755"/>
            <a:ext cx="6019800" cy="2764576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129756"/>
            <a:ext cx="8229600" cy="540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756022"/>
            <a:ext cx="8229600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3003083"/>
            <a:ext cx="2133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3003083"/>
            <a:ext cx="2895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3003083"/>
            <a:ext cx="213360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4.mp3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2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971972"/>
            <a:ext cx="8532000" cy="1512168"/>
          </a:xfr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おみずや、でんき、もちものを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たいせつにしよう！</a:t>
            </a: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4" name="始ま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544" y="-684212"/>
            <a:ext cx="609600" cy="609600"/>
          </a:xfrm>
          <a:prstGeom prst="rect">
            <a:avLst/>
          </a:prstGeom>
        </p:spPr>
      </p:pic>
      <p:pic>
        <p:nvPicPr>
          <p:cNvPr id="2" name="始まり（お題の登場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27784" y="-6842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" r="1556" b="-74"/>
          <a:stretch/>
        </p:blipFill>
        <p:spPr bwMode="auto">
          <a:xfrm>
            <a:off x="0" y="-1"/>
            <a:ext cx="9181395" cy="324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059832" y="467916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529627" y="1369863"/>
            <a:ext cx="2268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269679" y="2349649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60929" y="430049"/>
            <a:ext cx="14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ただいま！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729619" y="1369863"/>
            <a:ext cx="1922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おかえりなさい。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161667" y="233202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2" name="環境編の挿入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3796" y="1379388"/>
            <a:ext cx="609600" cy="6096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176112" y="2332023"/>
            <a:ext cx="14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ただいま！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64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4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" r="1556" b="-74"/>
          <a:stretch/>
        </p:blipFill>
        <p:spPr bwMode="auto">
          <a:xfrm>
            <a:off x="0" y="-1"/>
            <a:ext cx="9181395" cy="324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059832" y="467916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529627" y="1369863"/>
            <a:ext cx="2268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269679" y="2349649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645226" y="1234578"/>
            <a:ext cx="2057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てを</a:t>
            </a:r>
            <a:r>
              <a:rPr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あらって、</a:t>
            </a:r>
            <a:endParaRPr lang="en-US" altLang="ja-JP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うがいをする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の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よ。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275967" y="2303448"/>
            <a:ext cx="142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はーい！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932021" y="463270"/>
            <a:ext cx="142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はーい！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01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" r="870"/>
          <a:stretch/>
        </p:blipFill>
        <p:spPr bwMode="auto">
          <a:xfrm>
            <a:off x="-4242" y="8781"/>
            <a:ext cx="915352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958796" y="467916"/>
            <a:ext cx="133200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01390" y="686243"/>
            <a:ext cx="187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あっ、そうだ！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95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" r="870"/>
          <a:stretch/>
        </p:blipFill>
        <p:spPr bwMode="auto">
          <a:xfrm>
            <a:off x="-4242" y="8781"/>
            <a:ext cx="915352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958796" y="467916"/>
            <a:ext cx="133200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45680" y="530043"/>
            <a:ext cx="214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もう、テレビが</a:t>
            </a:r>
            <a:endParaRPr kumimoji="1"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はじまっちゃう！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23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3622" r="2837"/>
          <a:stretch/>
        </p:blipFill>
        <p:spPr bwMode="auto">
          <a:xfrm>
            <a:off x="0" y="-1"/>
            <a:ext cx="9144000" cy="324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483768" y="395908"/>
            <a:ext cx="23762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987824" y="251892"/>
            <a:ext cx="136815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464718" y="247663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まあ！ </a:t>
            </a:r>
            <a:r>
              <a:rPr kumimoji="1" lang="ja-JP" altLang="en-US" sz="1600" dirty="0" smtClean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みずはでたまま、でんきもついたまま</a:t>
            </a:r>
            <a:r>
              <a:rPr kumimoji="1" lang="ja-JP" altLang="en-US" sz="1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　　　</a:t>
            </a:r>
            <a:endParaRPr kumimoji="1" lang="en-US" altLang="ja-JP" sz="1600" dirty="0" smtClean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1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kumimoji="1" lang="ja-JP" altLang="en-US" sz="1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なってる・・・。</a:t>
            </a:r>
            <a:endParaRPr kumimoji="1" lang="ja-JP" altLang="en-US" sz="16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372200" y="827956"/>
            <a:ext cx="648072" cy="250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85681" y="69624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・・・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買物編（びっくり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-665958"/>
            <a:ext cx="609600" cy="609600"/>
          </a:xfrm>
          <a:prstGeom prst="rect">
            <a:avLst/>
          </a:prstGeom>
        </p:spPr>
      </p:pic>
      <p:pic>
        <p:nvPicPr>
          <p:cNvPr id="3" name="シンキングタイム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3884" y="-7223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1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6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43608" y="827956"/>
            <a:ext cx="7211144" cy="1584102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きょうのおさらい！</a:t>
            </a:r>
          </a:p>
          <a:p>
            <a:pPr marL="0" indent="0" algn="ctr">
              <a:buNone/>
            </a:pPr>
            <a:r>
              <a:rPr lang="ja-JP" alt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～おぼえてほしいこと～</a:t>
            </a: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 algn="ctr">
              <a:buNone/>
            </a:pPr>
            <a:endParaRPr lang="en-US" altLang="ja-JP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文字の登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520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7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756022"/>
            <a:ext cx="8640960" cy="1656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u="sng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１</a:t>
            </a:r>
            <a:r>
              <a:rPr lang="ja-JP" altLang="en-US" sz="4400" b="1" u="sng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．みずのだしっぱなしはダメ！</a:t>
            </a:r>
            <a:endParaRPr lang="en-US" altLang="ja-JP" sz="4400" b="1" u="sng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kumimoji="1" lang="ja-JP" altLang="en-US" sz="44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kumimoji="1" lang="ja-JP" altLang="en-US" sz="4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lang="ja-JP" altLang="en-US" sz="4400" b="1" u="sng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たいせつにつかおう</a:t>
            </a:r>
            <a:r>
              <a:rPr lang="ja-JP" altLang="en-US" sz="4400" b="1" u="sng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ね！</a:t>
            </a:r>
            <a:endParaRPr kumimoji="1" lang="ja-JP" altLang="en-US" sz="4400" b="1" u="sng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2" name="終わりの音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4800" y="-7562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6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87624" y="827956"/>
            <a:ext cx="6840760" cy="165611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4400" b="1" u="sng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２．つかわないでんきは、</a:t>
            </a:r>
            <a:endParaRPr kumimoji="1" lang="en-US" altLang="ja-JP" sz="4400" b="1" u="sng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kumimoji="1" lang="ja-JP" altLang="en-US" sz="4400" b="1" u="sng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けすようにしようね！</a:t>
            </a:r>
            <a:endParaRPr kumimoji="1" lang="en-US" altLang="ja-JP" sz="4400" b="1" u="sng" dirty="0" smtClean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12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テーマ">
  <a:themeElements>
    <a:clrScheme name="オータム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87</Words>
  <Application>Microsoft Office PowerPoint</Application>
  <PresentationFormat>ユーザー設定</PresentationFormat>
  <Paragraphs>22</Paragraphs>
  <Slides>9</Slides>
  <Notes>0</Notes>
  <HiddenSlides>0</HiddenSlides>
  <MMClips>7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 峻介</dc:creator>
  <cp:lastModifiedBy>Administrator</cp:lastModifiedBy>
  <cp:revision>76</cp:revision>
  <dcterms:created xsi:type="dcterms:W3CDTF">2014-08-19T06:01:50Z</dcterms:created>
  <dcterms:modified xsi:type="dcterms:W3CDTF">2017-02-03T08:11:16Z</dcterms:modified>
</cp:coreProperties>
</file>