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70" r:id="rId3"/>
    <p:sldId id="272" r:id="rId4"/>
    <p:sldId id="273" r:id="rId5"/>
    <p:sldId id="271" r:id="rId6"/>
    <p:sldId id="269" r:id="rId7"/>
    <p:sldId id="274" r:id="rId8"/>
    <p:sldId id="275" r:id="rId9"/>
    <p:sldId id="276" r:id="rId10"/>
  </p:sldIdLst>
  <p:sldSz cx="8280400" cy="396081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83" autoAdjust="0"/>
  </p:normalViewPr>
  <p:slideViewPr>
    <p:cSldViewPr>
      <p:cViewPr>
        <p:scale>
          <a:sx n="127" d="100"/>
          <a:sy n="127" d="100"/>
        </p:scale>
        <p:origin x="-84" y="-72"/>
      </p:cViewPr>
      <p:guideLst>
        <p:guide orient="horz" pos="1248"/>
        <p:guide pos="2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2B19EC-2027-45E4-A08A-D65DC80037EF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-153988" y="685800"/>
            <a:ext cx="7165976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E8249-F259-4E45-A202-C03A5AAE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031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53988" y="685800"/>
            <a:ext cx="7165976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E8249-F259-4E45-A202-C03A5AAE2CB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405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53988" y="685800"/>
            <a:ext cx="7165976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E8249-F259-4E45-A202-C03A5AAE2CB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405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53988" y="685800"/>
            <a:ext cx="7165976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E8249-F259-4E45-A202-C03A5AAE2CB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405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E8249-F259-4E45-A202-C03A5AAE2CB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953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21033" y="1230422"/>
            <a:ext cx="7038340" cy="849008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42061" y="2244468"/>
            <a:ext cx="5796279" cy="101220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54097" y="2545199"/>
            <a:ext cx="7038340" cy="78666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54097" y="1678764"/>
            <a:ext cx="7038340" cy="86642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14021" y="924198"/>
            <a:ext cx="3657177" cy="26139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209205" y="924198"/>
            <a:ext cx="3657177" cy="26139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14021" y="886599"/>
            <a:ext cx="3658615" cy="3694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14021" y="1256093"/>
            <a:ext cx="3658615" cy="22820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206336" y="886599"/>
            <a:ext cx="3660051" cy="3694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206336" y="1256093"/>
            <a:ext cx="3660051" cy="22820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4028" y="157701"/>
            <a:ext cx="2724195" cy="6711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237406" y="157706"/>
            <a:ext cx="4628974" cy="33804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14028" y="828839"/>
            <a:ext cx="2724195" cy="270930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23017" y="2772577"/>
            <a:ext cx="4968240" cy="3273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623017" y="353907"/>
            <a:ext cx="4968240" cy="2376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623017" y="3099892"/>
            <a:ext cx="4968240" cy="4648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003292" y="158618"/>
            <a:ext cx="1863091" cy="3379528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14021" y="158618"/>
            <a:ext cx="5451263" cy="33795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14020" y="158619"/>
            <a:ext cx="7452361" cy="660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14020" y="924198"/>
            <a:ext cx="7452361" cy="2613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14021" y="3671095"/>
            <a:ext cx="1932094" cy="2108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829140" y="3671095"/>
            <a:ext cx="2622126" cy="2108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5934289" y="3671095"/>
            <a:ext cx="1932094" cy="2108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p3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8280400" cy="394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7352" y="1116310"/>
            <a:ext cx="7128792" cy="1848535"/>
          </a:xfrm>
          <a:noFill/>
          <a:ln>
            <a:noFill/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</a:t>
            </a: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かいものにきたよ！</a:t>
            </a: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やくそくをまもれるかな？</a:t>
            </a: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始まり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752" y="108198"/>
            <a:ext cx="609600" cy="609600"/>
          </a:xfrm>
          <a:prstGeom prst="rect">
            <a:avLst/>
          </a:prstGeom>
        </p:spPr>
      </p:pic>
      <p:pic>
        <p:nvPicPr>
          <p:cNvPr id="4" name="始まり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9840" y="1081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3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2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000" r="-55000" b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3458107" y="246557"/>
            <a:ext cx="1516253" cy="589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いいわよ</a:t>
            </a:r>
            <a:endParaRPr kumimoji="1" lang="ja-JP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586226" y="828278"/>
            <a:ext cx="1436610" cy="7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330843" y="846950"/>
            <a:ext cx="231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おやつ</a:t>
            </a:r>
            <a:endParaRPr kumimoji="1"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かってもいい？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買物時の曲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784" y="9470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8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4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55000" b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3421895" y="239062"/>
            <a:ext cx="1574950" cy="589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1586226" y="828278"/>
            <a:ext cx="1436610" cy="68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187168" y="713599"/>
            <a:ext cx="2829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 いっしょに、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おやつコーナーに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　いこう！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92128" y="36190"/>
            <a:ext cx="1762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おやつは、</a:t>
            </a:r>
            <a:endParaRPr kumimoji="1"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ひとつだけ</a:t>
            </a:r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に</a:t>
            </a:r>
            <a:endParaRPr kumimoji="1"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しようね。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519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55000" b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3421895" y="239062"/>
            <a:ext cx="1574950" cy="589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1586226" y="828278"/>
            <a:ext cx="1436610" cy="68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は～い！</a:t>
            </a:r>
            <a:endParaRPr kumimoji="1" lang="ja-JP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554247" y="152465"/>
            <a:ext cx="1747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やくそく</a:t>
            </a:r>
            <a:endParaRPr kumimoji="1" lang="en-US" altLang="ja-JP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しようね！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373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8280400" cy="394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77100" y="1260327"/>
            <a:ext cx="7726199" cy="1848535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おやつコーナーにて・・・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709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" y="19287"/>
            <a:ext cx="8265638" cy="391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3852168" y="1380278"/>
            <a:ext cx="864096" cy="572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3299984" y="312190"/>
            <a:ext cx="172819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1403896" y="564126"/>
            <a:ext cx="1152128" cy="3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852168" y="888126"/>
            <a:ext cx="576064" cy="228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559944" y="36686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これが、ほしい！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707784" y="750189"/>
            <a:ext cx="1176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・・・</a:t>
            </a:r>
            <a:endParaRPr kumimoji="1" lang="ja-JP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買物編（びっくり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3776" y="888126"/>
            <a:ext cx="609600" cy="609600"/>
          </a:xfrm>
          <a:prstGeom prst="rect">
            <a:avLst/>
          </a:prstGeom>
        </p:spPr>
      </p:pic>
      <p:pic>
        <p:nvPicPr>
          <p:cNvPr id="3" name="シンキングタイム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8044" y="17643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0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showWhenStopped="0">
                <p:cTn id="1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23"/>
            <a:ext cx="8280400" cy="394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22789" y="972294"/>
            <a:ext cx="7200799" cy="1612341"/>
          </a:xfrm>
          <a:solidFill>
            <a:srgbClr val="4BACC6"/>
          </a:solidFill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きょうのおさらい！</a:t>
            </a:r>
          </a:p>
          <a:p>
            <a:pPr marL="0" indent="0" algn="ctr">
              <a:buNone/>
            </a:pPr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～おぼえてほしいこと～</a:t>
            </a:r>
          </a:p>
          <a:p>
            <a:pPr marL="0" indent="0" algn="ctr">
              <a:buNone/>
            </a:pP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 algn="ctr">
              <a:buNone/>
            </a:pPr>
            <a:endParaRPr lang="en-US" altLang="ja-JP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 algn="ctr">
              <a:buNone/>
            </a:pP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文字の登場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768" y="1802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9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5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8280400" cy="394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187872" y="1044303"/>
            <a:ext cx="6048672" cy="206456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１</a:t>
            </a:r>
            <a:r>
              <a:rPr lang="ja-JP" altLang="en-US" sz="4400" b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．</a:t>
            </a: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おかねは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 </a:t>
            </a: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たいせつにしよう！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終わりの音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768" y="3242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9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2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8280400" cy="394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55824" y="1116310"/>
            <a:ext cx="7128792" cy="1848535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２．おうちのひととの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44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やくそくを、まもろう！</a:t>
            </a:r>
            <a:endParaRPr lang="en-US" altLang="ja-JP" sz="44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122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オータム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70</Words>
  <Application>Microsoft Office PowerPoint</Application>
  <PresentationFormat>ユーザー設定</PresentationFormat>
  <Paragraphs>28</Paragraphs>
  <Slides>9</Slides>
  <Notes>4</Notes>
  <HiddenSlides>0</HiddenSlides>
  <MMClips>7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川上 峻介</dc:creator>
  <cp:lastModifiedBy>Administrator</cp:lastModifiedBy>
  <cp:revision>94</cp:revision>
  <dcterms:created xsi:type="dcterms:W3CDTF">2014-08-19T06:01:50Z</dcterms:created>
  <dcterms:modified xsi:type="dcterms:W3CDTF">2017-02-03T08:08:39Z</dcterms:modified>
</cp:coreProperties>
</file>