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8" r:id="rId2"/>
    <p:sldId id="271" r:id="rId3"/>
    <p:sldId id="272" r:id="rId4"/>
    <p:sldId id="275" r:id="rId5"/>
    <p:sldId id="269" r:id="rId6"/>
    <p:sldId id="273" r:id="rId7"/>
    <p:sldId id="274" r:id="rId8"/>
    <p:sldId id="276" r:id="rId9"/>
    <p:sldId id="270" r:id="rId10"/>
    <p:sldId id="277" r:id="rId11"/>
    <p:sldId id="280" r:id="rId12"/>
    <p:sldId id="278" r:id="rId13"/>
    <p:sldId id="279" r:id="rId14"/>
  </p:sldIdLst>
  <p:sldSz cx="9144000" cy="3240088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16" y="-564"/>
      </p:cViewPr>
      <p:guideLst>
        <p:guide orient="horz" pos="102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2B19EC-2027-45E4-A08A-D65DC80037EF}" type="datetimeFigureOut">
              <a:rPr kumimoji="1" lang="ja-JP" altLang="en-US" smtClean="0"/>
              <a:t>2017/2/3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-1408113" y="685800"/>
            <a:ext cx="9674226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2E8249-F259-4E45-A202-C03A5AAE2C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5031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2E8249-F259-4E45-A202-C03A5AAE2CBE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62363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2E8249-F259-4E45-A202-C03A5AAE2CBE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6405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006529"/>
            <a:ext cx="7772400" cy="694519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1836051"/>
            <a:ext cx="6400800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2082059"/>
            <a:ext cx="7772400" cy="64351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1373289"/>
            <a:ext cx="7772400" cy="70876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756022"/>
            <a:ext cx="4038600" cy="21383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756022"/>
            <a:ext cx="4038600" cy="21383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725270"/>
            <a:ext cx="4040188" cy="30225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1027529"/>
            <a:ext cx="4040188" cy="1866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30" y="725270"/>
            <a:ext cx="4041775" cy="30225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30" y="1027529"/>
            <a:ext cx="4041775" cy="1866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5" y="129005"/>
            <a:ext cx="3008313" cy="54901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129004"/>
            <a:ext cx="5111750" cy="276532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5" y="678020"/>
            <a:ext cx="3008313" cy="221631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2268063"/>
            <a:ext cx="5486400" cy="26775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289508"/>
            <a:ext cx="5486400" cy="19440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2535819"/>
            <a:ext cx="5486400" cy="38026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129755"/>
            <a:ext cx="2057400" cy="2764576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129755"/>
            <a:ext cx="6019800" cy="2764576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129756"/>
            <a:ext cx="8229600" cy="5400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756022"/>
            <a:ext cx="8229600" cy="21383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3003083"/>
            <a:ext cx="2133600" cy="1725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3003083"/>
            <a:ext cx="2895600" cy="1725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3003083"/>
            <a:ext cx="2133600" cy="1725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microsoft.com/office/2007/relationships/media" Target="../media/media5.mp3"/><Relationship Id="rId7" Type="http://schemas.openxmlformats.org/officeDocument/2006/relationships/image" Target="../media/image8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5.mp3"/><Relationship Id="rId9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322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11560" y="323900"/>
            <a:ext cx="8064896" cy="2448272"/>
          </a:xfrm>
          <a:noFill/>
          <a:ln>
            <a:noFill/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ゲームきであそぶときは</a:t>
            </a:r>
            <a:endParaRPr lang="en-US" altLang="ja-JP" sz="44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buNone/>
            </a:pPr>
            <a:r>
              <a:rPr lang="ja-JP" altLang="en-US" sz="4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</a:t>
            </a:r>
            <a:r>
              <a:rPr lang="ja-JP" altLang="en-US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おうちのひとといっしょに</a:t>
            </a:r>
            <a:endParaRPr lang="en-US" altLang="ja-JP" sz="44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buNone/>
            </a:pPr>
            <a:r>
              <a:rPr lang="ja-JP" altLang="en-US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　　　　ルールをきめよう！</a:t>
            </a:r>
            <a:endParaRPr lang="en-US" altLang="ja-JP" sz="44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pic>
        <p:nvPicPr>
          <p:cNvPr id="2" name="始まり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9512" y="-756220"/>
            <a:ext cx="609600" cy="609600"/>
          </a:xfrm>
          <a:prstGeom prst="rect">
            <a:avLst/>
          </a:prstGeom>
        </p:spPr>
      </p:pic>
      <p:pic>
        <p:nvPicPr>
          <p:cNvPr id="4" name="始まり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47664" y="-727645"/>
            <a:ext cx="609600" cy="609600"/>
          </a:xfrm>
          <a:prstGeom prst="rect">
            <a:avLst/>
          </a:prstGeom>
        </p:spPr>
      </p:pic>
      <p:pic>
        <p:nvPicPr>
          <p:cNvPr id="5" name="始まり（お題の登場）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843808" y="-7562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833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2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32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32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" y="2526"/>
            <a:ext cx="9266481" cy="323756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  <a:effectLst/>
        </p:spPr>
      </p:pic>
      <p:sp>
        <p:nvSpPr>
          <p:cNvPr id="2" name="正方形/長方形 1"/>
          <p:cNvSpPr/>
          <p:nvPr/>
        </p:nvSpPr>
        <p:spPr>
          <a:xfrm>
            <a:off x="1115616" y="251893"/>
            <a:ext cx="1224136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5" name="グループ化 4"/>
          <p:cNvGrpSpPr/>
          <p:nvPr/>
        </p:nvGrpSpPr>
        <p:grpSpPr>
          <a:xfrm>
            <a:off x="7092280" y="323900"/>
            <a:ext cx="1728192" cy="1008112"/>
            <a:chOff x="7020272" y="323900"/>
            <a:chExt cx="1728192" cy="1008112"/>
          </a:xfrm>
        </p:grpSpPr>
        <p:sp>
          <p:nvSpPr>
            <p:cNvPr id="3" name="正方形/長方形 2"/>
            <p:cNvSpPr/>
            <p:nvPr/>
          </p:nvSpPr>
          <p:spPr>
            <a:xfrm>
              <a:off x="7020272" y="323900"/>
              <a:ext cx="1440160" cy="10081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" name="正方形/長方形 3"/>
            <p:cNvSpPr/>
            <p:nvPr/>
          </p:nvSpPr>
          <p:spPr>
            <a:xfrm>
              <a:off x="8316416" y="611932"/>
              <a:ext cx="432048" cy="720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6" name="テキスト ボックス 5"/>
          <p:cNvSpPr txBox="1"/>
          <p:nvPr/>
        </p:nvSpPr>
        <p:spPr>
          <a:xfrm>
            <a:off x="1000175" y="151019"/>
            <a:ext cx="1440160" cy="60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ねえ、</a:t>
            </a:r>
            <a:r>
              <a:rPr kumimoji="1" lang="ja-JP" altLang="en-US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ゲーム</a:t>
            </a:r>
            <a:r>
              <a:rPr kumimoji="1" lang="ja-JP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かして！</a:t>
            </a:r>
            <a:endParaRPr kumimoji="1" lang="ja-JP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876256" y="147653"/>
            <a:ext cx="2376264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じゃあ、</a:t>
            </a:r>
            <a:endParaRPr lang="en-US" altLang="ja-JP" sz="17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lang="ja-JP" altLang="en-US" sz="1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あのとけいの</a:t>
            </a:r>
            <a:endParaRPr lang="en-US" altLang="ja-JP" sz="17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lang="ja-JP" altLang="en-US" sz="1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ながいはりが</a:t>
            </a:r>
            <a:endParaRPr lang="en-US" altLang="ja-JP" sz="17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lang="ja-JP" altLang="en-US" sz="1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６のとこ</a:t>
            </a:r>
            <a:r>
              <a:rPr lang="ja-JP" altLang="en-US" sz="1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ろ</a:t>
            </a:r>
            <a:r>
              <a:rPr lang="ja-JP" altLang="en-US" sz="1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にきたら</a:t>
            </a:r>
            <a:endParaRPr lang="en-US" altLang="ja-JP" sz="17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lang="ja-JP" altLang="en-US" sz="1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おわりにしよう！</a:t>
            </a:r>
            <a:endParaRPr kumimoji="1" lang="ja-JP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pic>
        <p:nvPicPr>
          <p:cNvPr id="8" name="情報編１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22884" y="-7562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292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3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18" y="0"/>
            <a:ext cx="9273714" cy="3240088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  <a:effectLst/>
        </p:spPr>
      </p:pic>
      <p:sp>
        <p:nvSpPr>
          <p:cNvPr id="2" name="正方形/長方形 1"/>
          <p:cNvSpPr/>
          <p:nvPr/>
        </p:nvSpPr>
        <p:spPr>
          <a:xfrm>
            <a:off x="1115616" y="251893"/>
            <a:ext cx="1224136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5" name="グループ化 4"/>
          <p:cNvGrpSpPr/>
          <p:nvPr/>
        </p:nvGrpSpPr>
        <p:grpSpPr>
          <a:xfrm>
            <a:off x="7092280" y="323900"/>
            <a:ext cx="1728192" cy="1008112"/>
            <a:chOff x="7020272" y="323900"/>
            <a:chExt cx="1728192" cy="1008112"/>
          </a:xfrm>
        </p:grpSpPr>
        <p:sp>
          <p:nvSpPr>
            <p:cNvPr id="3" name="正方形/長方形 2"/>
            <p:cNvSpPr/>
            <p:nvPr/>
          </p:nvSpPr>
          <p:spPr>
            <a:xfrm>
              <a:off x="7020272" y="323900"/>
              <a:ext cx="1440160" cy="10081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" name="正方形/長方形 3"/>
            <p:cNvSpPr/>
            <p:nvPr/>
          </p:nvSpPr>
          <p:spPr>
            <a:xfrm>
              <a:off x="8316416" y="611932"/>
              <a:ext cx="432048" cy="720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6" name="テキスト ボックス 5"/>
          <p:cNvSpPr txBox="1"/>
          <p:nvPr/>
        </p:nvSpPr>
        <p:spPr>
          <a:xfrm>
            <a:off x="1115616" y="107877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うん、</a:t>
            </a:r>
            <a:endParaRPr kumimoji="1" lang="en-US" altLang="ja-JP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lang="ja-JP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わかった</a:t>
            </a:r>
            <a:r>
              <a:rPr kumimoji="1" lang="ja-JP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！</a:t>
            </a:r>
            <a:endParaRPr kumimoji="1" lang="ja-JP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904831" y="525066"/>
            <a:ext cx="2016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ちゃんと</a:t>
            </a:r>
            <a:endParaRPr kumimoji="1" lang="en-US" altLang="ja-JP" sz="20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kumimoji="1" lang="ja-JP" alt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まもるんだよ！</a:t>
            </a:r>
            <a:endParaRPr kumimoji="1" lang="ja-JP" altLang="en-US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88227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1115616" y="251893"/>
            <a:ext cx="1224136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5" name="グループ化 4"/>
          <p:cNvGrpSpPr/>
          <p:nvPr/>
        </p:nvGrpSpPr>
        <p:grpSpPr>
          <a:xfrm>
            <a:off x="7092280" y="323900"/>
            <a:ext cx="1728192" cy="1008112"/>
            <a:chOff x="7020272" y="323900"/>
            <a:chExt cx="1728192" cy="1008112"/>
          </a:xfrm>
        </p:grpSpPr>
        <p:sp>
          <p:nvSpPr>
            <p:cNvPr id="3" name="正方形/長方形 2"/>
            <p:cNvSpPr/>
            <p:nvPr/>
          </p:nvSpPr>
          <p:spPr>
            <a:xfrm>
              <a:off x="7020272" y="323900"/>
              <a:ext cx="1440160" cy="10081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" name="正方形/長方形 3"/>
            <p:cNvSpPr/>
            <p:nvPr/>
          </p:nvSpPr>
          <p:spPr>
            <a:xfrm>
              <a:off x="8316416" y="611932"/>
              <a:ext cx="432048" cy="720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322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コンテンツ プレースホルダー 2"/>
          <p:cNvSpPr txBox="1">
            <a:spLocks/>
          </p:cNvSpPr>
          <p:nvPr/>
        </p:nvSpPr>
        <p:spPr>
          <a:xfrm>
            <a:off x="323528" y="1309564"/>
            <a:ext cx="8532000" cy="151216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400" b="1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じかんがすぎて・・・</a:t>
            </a:r>
            <a:endParaRPr lang="en-US" altLang="ja-JP" sz="4400" b="1" u="sng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75867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r="-39000" b="-8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グループ化 7"/>
          <p:cNvGrpSpPr/>
          <p:nvPr/>
        </p:nvGrpSpPr>
        <p:grpSpPr>
          <a:xfrm>
            <a:off x="3869852" y="2398292"/>
            <a:ext cx="1296144" cy="409872"/>
            <a:chOff x="3887784" y="2398292"/>
            <a:chExt cx="1296144" cy="409872"/>
          </a:xfrm>
        </p:grpSpPr>
        <p:sp>
          <p:nvSpPr>
            <p:cNvPr id="5" name="正方形/長方形 4"/>
            <p:cNvSpPr/>
            <p:nvPr/>
          </p:nvSpPr>
          <p:spPr>
            <a:xfrm>
              <a:off x="3887784" y="2398292"/>
              <a:ext cx="1296144" cy="4098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・・・</a:t>
              </a:r>
              <a:endParaRPr kumimoji="1" lang="ja-JP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</p:txBody>
        </p:sp>
        <p:sp>
          <p:nvSpPr>
            <p:cNvPr id="6" name="正方形/長方形 5"/>
            <p:cNvSpPr/>
            <p:nvPr/>
          </p:nvSpPr>
          <p:spPr>
            <a:xfrm>
              <a:off x="3923928" y="2700164"/>
              <a:ext cx="1260000" cy="108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" name="正方形/長方形 3"/>
          <p:cNvSpPr/>
          <p:nvPr/>
        </p:nvSpPr>
        <p:spPr>
          <a:xfrm>
            <a:off x="4644008" y="1332012"/>
            <a:ext cx="1296144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4423792" y="1269529"/>
            <a:ext cx="18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やく</a:t>
            </a:r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そくした</a:t>
            </a:r>
            <a:endParaRPr lang="en-US" altLang="ja-JP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じかんが</a:t>
            </a:r>
            <a:endParaRPr lang="en-US" altLang="ja-JP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すぎているよ？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pic>
        <p:nvPicPr>
          <p:cNvPr id="7" name="情報編２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1600" y="-7562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139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4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kumimoji="1" lang="ja-JP" altLang="en-US"/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41965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正方形/長方形 3"/>
          <p:cNvSpPr/>
          <p:nvPr/>
        </p:nvSpPr>
        <p:spPr>
          <a:xfrm>
            <a:off x="4644008" y="1332012"/>
            <a:ext cx="1296144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4576192" y="1405761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もう、</a:t>
            </a:r>
            <a:endParaRPr kumimoji="1" lang="en-US" altLang="ja-JP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kumimoji="1" lang="ja-JP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やめなさい。</a:t>
            </a:r>
            <a:endParaRPr kumimoji="1" lang="ja-JP" alt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grpSp>
        <p:nvGrpSpPr>
          <p:cNvPr id="10" name="グループ化 9"/>
          <p:cNvGrpSpPr/>
          <p:nvPr/>
        </p:nvGrpSpPr>
        <p:grpSpPr>
          <a:xfrm>
            <a:off x="3851920" y="2412132"/>
            <a:ext cx="1368152" cy="405759"/>
            <a:chOff x="3851920" y="2412132"/>
            <a:chExt cx="1368152" cy="405759"/>
          </a:xfrm>
        </p:grpSpPr>
        <p:grpSp>
          <p:nvGrpSpPr>
            <p:cNvPr id="8" name="グループ化 7"/>
            <p:cNvGrpSpPr/>
            <p:nvPr/>
          </p:nvGrpSpPr>
          <p:grpSpPr>
            <a:xfrm>
              <a:off x="3851920" y="2412132"/>
              <a:ext cx="1296144" cy="405759"/>
              <a:chOff x="3851920" y="2412132"/>
              <a:chExt cx="1296144" cy="405759"/>
            </a:xfrm>
          </p:grpSpPr>
          <p:sp>
            <p:nvSpPr>
              <p:cNvPr id="5" name="正方形/長方形 4"/>
              <p:cNvSpPr/>
              <p:nvPr/>
            </p:nvSpPr>
            <p:spPr>
              <a:xfrm>
                <a:off x="3851920" y="2412132"/>
                <a:ext cx="1296144" cy="39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" name="正方形/長方形 6"/>
              <p:cNvSpPr/>
              <p:nvPr/>
            </p:nvSpPr>
            <p:spPr>
              <a:xfrm>
                <a:off x="3923928" y="2772172"/>
                <a:ext cx="1224136" cy="4571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9" name="正方形/長方形 8"/>
            <p:cNvSpPr/>
            <p:nvPr/>
          </p:nvSpPr>
          <p:spPr>
            <a:xfrm>
              <a:off x="5076056" y="2700164"/>
              <a:ext cx="144016" cy="9486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6" name="テキスト ボックス 5"/>
          <p:cNvSpPr txBox="1"/>
          <p:nvPr/>
        </p:nvSpPr>
        <p:spPr>
          <a:xfrm>
            <a:off x="3995936" y="2412132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え～</a:t>
            </a:r>
            <a:r>
              <a:rPr kumimoji="1"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…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87741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kumimoji="1" lang="ja-JP" altLang="en-US"/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" y="-1960"/>
            <a:ext cx="9241965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正方形/長方形 3"/>
          <p:cNvSpPr/>
          <p:nvPr/>
        </p:nvSpPr>
        <p:spPr>
          <a:xfrm>
            <a:off x="4644008" y="1332012"/>
            <a:ext cx="1260000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4427984" y="1405761"/>
            <a:ext cx="1796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やくそく</a:t>
            </a:r>
            <a:r>
              <a:rPr lang="ja-JP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は</a:t>
            </a:r>
            <a:endParaRPr lang="en-US" altLang="ja-JP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kumimoji="1" lang="ja-JP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まもろうね？</a:t>
            </a:r>
            <a:endParaRPr kumimoji="1" lang="ja-JP" alt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grpSp>
        <p:nvGrpSpPr>
          <p:cNvPr id="8" name="グループ化 7"/>
          <p:cNvGrpSpPr/>
          <p:nvPr/>
        </p:nvGrpSpPr>
        <p:grpSpPr>
          <a:xfrm>
            <a:off x="3842395" y="2368699"/>
            <a:ext cx="1332000" cy="441719"/>
            <a:chOff x="3851920" y="2412132"/>
            <a:chExt cx="1332000" cy="441719"/>
          </a:xfrm>
        </p:grpSpPr>
        <p:sp>
          <p:nvSpPr>
            <p:cNvPr id="5" name="正方形/長方形 4"/>
            <p:cNvSpPr/>
            <p:nvPr/>
          </p:nvSpPr>
          <p:spPr>
            <a:xfrm>
              <a:off x="3851920" y="2412132"/>
              <a:ext cx="1332000" cy="3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正方形/長方形 6"/>
            <p:cNvSpPr/>
            <p:nvPr/>
          </p:nvSpPr>
          <p:spPr>
            <a:xfrm>
              <a:off x="3851920" y="2808132"/>
              <a:ext cx="1332000" cy="457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6" name="テキスト ボックス 5"/>
          <p:cNvSpPr txBox="1"/>
          <p:nvPr/>
        </p:nvSpPr>
        <p:spPr>
          <a:xfrm>
            <a:off x="3707904" y="2287980"/>
            <a:ext cx="17281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あと</a:t>
            </a:r>
            <a:endParaRPr kumimoji="1" lang="en-US" altLang="ja-JP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kumimoji="1" lang="ja-JP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ちょっとだけ～</a:t>
            </a:r>
            <a:endParaRPr kumimoji="1" lang="ja-JP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57615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1115616" y="251893"/>
            <a:ext cx="1224136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5" name="グループ化 4"/>
          <p:cNvGrpSpPr/>
          <p:nvPr/>
        </p:nvGrpSpPr>
        <p:grpSpPr>
          <a:xfrm>
            <a:off x="7092280" y="323900"/>
            <a:ext cx="1728192" cy="1008112"/>
            <a:chOff x="7020272" y="323900"/>
            <a:chExt cx="1728192" cy="1008112"/>
          </a:xfrm>
        </p:grpSpPr>
        <p:sp>
          <p:nvSpPr>
            <p:cNvPr id="3" name="正方形/長方形 2"/>
            <p:cNvSpPr/>
            <p:nvPr/>
          </p:nvSpPr>
          <p:spPr>
            <a:xfrm>
              <a:off x="7020272" y="323900"/>
              <a:ext cx="1440160" cy="10081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" name="正方形/長方形 3"/>
            <p:cNvSpPr/>
            <p:nvPr/>
          </p:nvSpPr>
          <p:spPr>
            <a:xfrm>
              <a:off x="8316416" y="611932"/>
              <a:ext cx="432048" cy="720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322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コンテンツ プレースホルダー 2"/>
          <p:cNvSpPr txBox="1">
            <a:spLocks/>
          </p:cNvSpPr>
          <p:nvPr/>
        </p:nvSpPr>
        <p:spPr>
          <a:xfrm>
            <a:off x="1547664" y="971972"/>
            <a:ext cx="6457900" cy="151216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4400" b="1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またまた</a:t>
            </a:r>
            <a:endParaRPr lang="en-US" altLang="ja-JP" sz="4400" b="1" u="sng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l"/>
            <a:r>
              <a:rPr lang="ja-JP" altLang="en-US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</a:t>
            </a:r>
            <a:r>
              <a:rPr lang="ja-JP" altLang="en-US" sz="4400" b="1" u="sng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じ</a:t>
            </a:r>
            <a:r>
              <a:rPr lang="ja-JP" altLang="en-US" sz="4400" b="1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かんがすぎて・・・</a:t>
            </a:r>
            <a:endParaRPr lang="en-US" altLang="ja-JP" sz="4400" b="1" u="sng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41855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kumimoji="1" lang="ja-JP" altLang="en-US"/>
          </a:p>
        </p:txBody>
      </p:sp>
      <p:pic>
        <p:nvPicPr>
          <p:cNvPr id="205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275" y="-36140"/>
            <a:ext cx="9304869" cy="324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グループ化 8"/>
          <p:cNvGrpSpPr/>
          <p:nvPr/>
        </p:nvGrpSpPr>
        <p:grpSpPr>
          <a:xfrm>
            <a:off x="755576" y="2160156"/>
            <a:ext cx="1656184" cy="504000"/>
            <a:chOff x="755576" y="2160156"/>
            <a:chExt cx="1656184" cy="504000"/>
          </a:xfrm>
          <a:solidFill>
            <a:schemeClr val="bg1"/>
          </a:solidFill>
        </p:grpSpPr>
        <p:sp>
          <p:nvSpPr>
            <p:cNvPr id="6" name="正方形/長方形 5"/>
            <p:cNvSpPr/>
            <p:nvPr/>
          </p:nvSpPr>
          <p:spPr>
            <a:xfrm>
              <a:off x="755576" y="2160156"/>
              <a:ext cx="1512000" cy="504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正方形/長方形 7"/>
            <p:cNvSpPr/>
            <p:nvPr/>
          </p:nvSpPr>
          <p:spPr>
            <a:xfrm>
              <a:off x="2195736" y="2340124"/>
              <a:ext cx="216024" cy="21602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0" name="正方形/長方形 9"/>
          <p:cNvSpPr/>
          <p:nvPr/>
        </p:nvSpPr>
        <p:spPr>
          <a:xfrm>
            <a:off x="5726960" y="291463"/>
            <a:ext cx="900000" cy="28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/>
        </p:nvSpPr>
        <p:spPr>
          <a:xfrm>
            <a:off x="8172400" y="310514"/>
            <a:ext cx="648072" cy="130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493246" y="290806"/>
            <a:ext cx="16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かえしてよ～</a:t>
            </a:r>
            <a:endParaRPr kumimoji="1" lang="ja-JP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8172400" y="114365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/>
              <a:t>・・・</a:t>
            </a:r>
            <a:endParaRPr kumimoji="1" lang="ja-JP" altLang="en-US" sz="28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59185" y="2131581"/>
            <a:ext cx="1656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いまいいところだから、まって</a:t>
            </a:r>
            <a:r>
              <a:rPr kumimoji="1" lang="ja-JP" altLang="en-US" sz="1600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。</a:t>
            </a:r>
            <a:endParaRPr kumimoji="1" lang="ja-JP" altLang="en-US" sz="1600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pic>
        <p:nvPicPr>
          <p:cNvPr id="7" name="除法編３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06776" y="-756220"/>
            <a:ext cx="609600" cy="609600"/>
          </a:xfrm>
          <a:prstGeom prst="rect">
            <a:avLst/>
          </a:prstGeom>
        </p:spPr>
      </p:pic>
      <p:pic>
        <p:nvPicPr>
          <p:cNvPr id="12" name="シンキングタイム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347864" y="-7562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794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7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005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showWhenStopped="0">
                <p:cTn id="22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1115616" y="251893"/>
            <a:ext cx="1224136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5" name="グループ化 4"/>
          <p:cNvGrpSpPr/>
          <p:nvPr/>
        </p:nvGrpSpPr>
        <p:grpSpPr>
          <a:xfrm>
            <a:off x="7092280" y="323900"/>
            <a:ext cx="1728192" cy="1008112"/>
            <a:chOff x="7020272" y="323900"/>
            <a:chExt cx="1728192" cy="1008112"/>
          </a:xfrm>
        </p:grpSpPr>
        <p:sp>
          <p:nvSpPr>
            <p:cNvPr id="3" name="正方形/長方形 2"/>
            <p:cNvSpPr/>
            <p:nvPr/>
          </p:nvSpPr>
          <p:spPr>
            <a:xfrm>
              <a:off x="7020272" y="323900"/>
              <a:ext cx="1440160" cy="10081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" name="正方形/長方形 3"/>
            <p:cNvSpPr/>
            <p:nvPr/>
          </p:nvSpPr>
          <p:spPr>
            <a:xfrm>
              <a:off x="8316416" y="611932"/>
              <a:ext cx="432048" cy="720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322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文字の登場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26987" y="-684212"/>
            <a:ext cx="609600" cy="609600"/>
          </a:xfrm>
          <a:prstGeom prst="rect">
            <a:avLst/>
          </a:prstGeom>
        </p:spPr>
      </p:pic>
      <p:sp>
        <p:nvSpPr>
          <p:cNvPr id="10" name="コンテンツ プレースホルダー 2"/>
          <p:cNvSpPr>
            <a:spLocks noGrp="1"/>
          </p:cNvSpPr>
          <p:nvPr/>
        </p:nvSpPr>
        <p:spPr>
          <a:xfrm>
            <a:off x="971600" y="813874"/>
            <a:ext cx="7200799" cy="1612341"/>
          </a:xfrm>
          <a:prstGeom prst="rect">
            <a:avLst/>
          </a:prstGeom>
          <a:solidFill>
            <a:srgbClr val="4BACC6"/>
          </a:solidFill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ja-JP" altLang="en-US" sz="4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きょうのおさらい！</a:t>
            </a:r>
          </a:p>
          <a:p>
            <a:pPr marL="0" indent="0" algn="ctr">
              <a:buNone/>
            </a:pPr>
            <a:r>
              <a:rPr lang="ja-JP" altLang="en-US" sz="4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～おぼえてほしいこと～</a:t>
            </a:r>
          </a:p>
          <a:p>
            <a:pPr marL="0" indent="0" algn="ctr">
              <a:buNone/>
            </a:pPr>
            <a:endParaRPr lang="en-US" altLang="ja-JP" sz="44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 algn="ctr">
              <a:buNone/>
            </a:pPr>
            <a:endParaRPr lang="en-US" altLang="ja-JP" sz="4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 algn="ctr">
              <a:buNone/>
            </a:pPr>
            <a:endParaRPr lang="en-US" altLang="ja-JP" sz="44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75178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59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1115616" y="251893"/>
            <a:ext cx="1224136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5" name="グループ化 4"/>
          <p:cNvGrpSpPr/>
          <p:nvPr/>
        </p:nvGrpSpPr>
        <p:grpSpPr>
          <a:xfrm>
            <a:off x="7092280" y="323900"/>
            <a:ext cx="1728192" cy="1008112"/>
            <a:chOff x="7020272" y="323900"/>
            <a:chExt cx="1728192" cy="1008112"/>
          </a:xfrm>
        </p:grpSpPr>
        <p:sp>
          <p:nvSpPr>
            <p:cNvPr id="3" name="正方形/長方形 2"/>
            <p:cNvSpPr/>
            <p:nvPr/>
          </p:nvSpPr>
          <p:spPr>
            <a:xfrm>
              <a:off x="7020272" y="323900"/>
              <a:ext cx="1440160" cy="10081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" name="正方形/長方形 3"/>
            <p:cNvSpPr/>
            <p:nvPr/>
          </p:nvSpPr>
          <p:spPr>
            <a:xfrm>
              <a:off x="8316416" y="611932"/>
              <a:ext cx="432048" cy="720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322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コンテンツ プレースホルダー 2"/>
          <p:cNvSpPr txBox="1">
            <a:spLocks/>
          </p:cNvSpPr>
          <p:nvPr/>
        </p:nvSpPr>
        <p:spPr>
          <a:xfrm>
            <a:off x="691952" y="378395"/>
            <a:ext cx="7912496" cy="2520279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4400" b="1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１．おうちのひとや、</a:t>
            </a:r>
            <a:endParaRPr lang="en-US" altLang="ja-JP" sz="4400" b="1" u="sng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l"/>
            <a:r>
              <a:rPr lang="ja-JP" altLang="en-US" sz="4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</a:t>
            </a:r>
            <a:r>
              <a:rPr lang="ja-JP" altLang="en-US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 </a:t>
            </a:r>
            <a:r>
              <a:rPr lang="ja-JP" altLang="en-US" sz="4400" b="1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ともだち とのやくそく</a:t>
            </a:r>
            <a:r>
              <a:rPr lang="ja-JP" altLang="en-US" sz="4400" b="1" u="sng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は</a:t>
            </a:r>
            <a:endParaRPr lang="en-US" altLang="ja-JP" sz="4400" b="1" u="sng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l"/>
            <a:r>
              <a:rPr lang="en-US" altLang="ja-JP" sz="4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 </a:t>
            </a:r>
            <a:r>
              <a:rPr lang="en-US" altLang="ja-JP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   </a:t>
            </a:r>
            <a:r>
              <a:rPr lang="ja-JP" altLang="en-US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</a:t>
            </a:r>
            <a:r>
              <a:rPr lang="ja-JP" altLang="en-US" sz="4400" b="1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しっかりとまもろうね！</a:t>
            </a:r>
            <a:endParaRPr lang="en-US" altLang="ja-JP" sz="4400" b="1" u="sng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pic>
        <p:nvPicPr>
          <p:cNvPr id="6" name="終わりの音楽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55873" y="-7562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521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3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1115616" y="251893"/>
            <a:ext cx="1224136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5" name="グループ化 4"/>
          <p:cNvGrpSpPr/>
          <p:nvPr/>
        </p:nvGrpSpPr>
        <p:grpSpPr>
          <a:xfrm>
            <a:off x="7092280" y="323900"/>
            <a:ext cx="1728192" cy="1008112"/>
            <a:chOff x="7020272" y="323900"/>
            <a:chExt cx="1728192" cy="1008112"/>
          </a:xfrm>
        </p:grpSpPr>
        <p:sp>
          <p:nvSpPr>
            <p:cNvPr id="3" name="正方形/長方形 2"/>
            <p:cNvSpPr/>
            <p:nvPr/>
          </p:nvSpPr>
          <p:spPr>
            <a:xfrm>
              <a:off x="7020272" y="323900"/>
              <a:ext cx="1440160" cy="10081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" name="正方形/長方形 3"/>
            <p:cNvSpPr/>
            <p:nvPr/>
          </p:nvSpPr>
          <p:spPr>
            <a:xfrm>
              <a:off x="8316416" y="611932"/>
              <a:ext cx="432048" cy="720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322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コンテンツ プレースホルダー 2"/>
          <p:cNvSpPr txBox="1">
            <a:spLocks/>
          </p:cNvSpPr>
          <p:nvPr/>
        </p:nvSpPr>
        <p:spPr>
          <a:xfrm>
            <a:off x="1235038" y="827956"/>
            <a:ext cx="6673924" cy="187220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4400" b="1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２．ゲーム</a:t>
            </a:r>
            <a:r>
              <a:rPr lang="ja-JP" altLang="en-US" sz="4400" b="1" u="sng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を</a:t>
            </a:r>
            <a:r>
              <a:rPr lang="ja-JP" altLang="en-US" sz="4400" b="1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するときの</a:t>
            </a:r>
            <a:endParaRPr lang="en-US" altLang="ja-JP" sz="4400" b="1" u="sng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l"/>
            <a:r>
              <a:rPr lang="ja-JP" altLang="en-US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 </a:t>
            </a:r>
            <a:r>
              <a:rPr lang="ja-JP" altLang="en-US" sz="4400" b="1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ルールをきめよう！</a:t>
            </a:r>
            <a:endParaRPr lang="en-US" altLang="ja-JP" sz="4400" b="1" u="sng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46126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16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1115616" y="251893"/>
            <a:ext cx="1224136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5" name="グループ化 4"/>
          <p:cNvGrpSpPr/>
          <p:nvPr/>
        </p:nvGrpSpPr>
        <p:grpSpPr>
          <a:xfrm>
            <a:off x="7092280" y="323900"/>
            <a:ext cx="1728192" cy="1008112"/>
            <a:chOff x="7020272" y="323900"/>
            <a:chExt cx="1728192" cy="1008112"/>
          </a:xfrm>
        </p:grpSpPr>
        <p:sp>
          <p:nvSpPr>
            <p:cNvPr id="3" name="正方形/長方形 2"/>
            <p:cNvSpPr/>
            <p:nvPr/>
          </p:nvSpPr>
          <p:spPr>
            <a:xfrm>
              <a:off x="7020272" y="323900"/>
              <a:ext cx="1440160" cy="10081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" name="正方形/長方形 3"/>
            <p:cNvSpPr/>
            <p:nvPr/>
          </p:nvSpPr>
          <p:spPr>
            <a:xfrm>
              <a:off x="8316416" y="611932"/>
              <a:ext cx="432048" cy="720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322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コンテンツ プレースホルダー 2"/>
          <p:cNvSpPr txBox="1">
            <a:spLocks/>
          </p:cNvSpPr>
          <p:nvPr/>
        </p:nvSpPr>
        <p:spPr>
          <a:xfrm>
            <a:off x="922412" y="763589"/>
            <a:ext cx="7610028" cy="1728191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</a:t>
            </a:r>
            <a:r>
              <a:rPr lang="ja-JP" altLang="en-US" sz="4400" b="1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３．ゲームは</a:t>
            </a:r>
            <a:endParaRPr lang="en-US" altLang="ja-JP" sz="4400" b="1" u="sng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lang="ja-JP" altLang="en-US" sz="4400" b="1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やりすぎないようにね！</a:t>
            </a:r>
            <a:endParaRPr lang="en-US" altLang="ja-JP" sz="4400" b="1" u="sng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32375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オータム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724</TotalTime>
  <Words>106</Words>
  <Application>Microsoft Office PowerPoint</Application>
  <PresentationFormat>ユーザー設定</PresentationFormat>
  <Paragraphs>42</Paragraphs>
  <Slides>13</Slides>
  <Notes>2</Notes>
  <HiddenSlides>0</HiddenSlides>
  <MMClips>9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4" baseType="lpstr"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川上 峻介</dc:creator>
  <cp:lastModifiedBy>Administrator</cp:lastModifiedBy>
  <cp:revision>85</cp:revision>
  <dcterms:created xsi:type="dcterms:W3CDTF">2014-08-19T06:01:50Z</dcterms:created>
  <dcterms:modified xsi:type="dcterms:W3CDTF">2017-02-03T08:11:42Z</dcterms:modified>
</cp:coreProperties>
</file>